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6"/>
  </p:notesMasterIdLst>
  <p:sldIdLst>
    <p:sldId id="256" r:id="rId2"/>
    <p:sldId id="309" r:id="rId3"/>
    <p:sldId id="290" r:id="rId4"/>
    <p:sldId id="257" r:id="rId5"/>
    <p:sldId id="352" r:id="rId6"/>
    <p:sldId id="260" r:id="rId7"/>
    <p:sldId id="261" r:id="rId8"/>
    <p:sldId id="282" r:id="rId9"/>
    <p:sldId id="262" r:id="rId10"/>
    <p:sldId id="263" r:id="rId11"/>
    <p:sldId id="266" r:id="rId12"/>
    <p:sldId id="264" r:id="rId13"/>
    <p:sldId id="346" r:id="rId14"/>
    <p:sldId id="345" r:id="rId15"/>
    <p:sldId id="267" r:id="rId16"/>
    <p:sldId id="343" r:id="rId17"/>
    <p:sldId id="344" r:id="rId18"/>
    <p:sldId id="347" r:id="rId19"/>
    <p:sldId id="268" r:id="rId20"/>
    <p:sldId id="348" r:id="rId21"/>
    <p:sldId id="292" r:id="rId22"/>
    <p:sldId id="349" r:id="rId23"/>
    <p:sldId id="313" r:id="rId24"/>
    <p:sldId id="351" r:id="rId25"/>
  </p:sldIdLst>
  <p:sldSz cx="9144000" cy="5143500" type="screen16x9"/>
  <p:notesSz cx="6858000" cy="9144000"/>
  <p:embeddedFontLst>
    <p:embeddedFont>
      <p:font typeface="Arabic Typesetting" panose="03020402040406030203" pitchFamily="66" charset="-78"/>
      <p:regular r:id="rId27"/>
    </p:embeddedFont>
    <p:embeddedFont>
      <p:font typeface="Fira Sans Condensed Light" panose="020B0604020202020204" charset="0"/>
      <p:regular r:id="rId28"/>
      <p:bold r:id="rId29"/>
      <p:italic r:id="rId30"/>
      <p:boldItalic r:id="rId31"/>
    </p:embeddedFont>
    <p:embeddedFont>
      <p:font typeface="Josefin Slab" panose="020B0604020202020204" charset="0"/>
      <p:regular r:id="rId32"/>
      <p:bold r:id="rId33"/>
      <p:italic r:id="rId34"/>
      <p:boldItalic r:id="rId35"/>
    </p:embeddedFont>
    <p:embeddedFont>
      <p:font typeface="Rajdhani" panose="020B0604020202020204" charset="0"/>
      <p:regular r:id="rId36"/>
      <p:bold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4" roundtripDataSignature="AMtx7mgsyx+S15mFBBdqmv0i6F72z46cz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D75318-71CA-46B2-8581-8FE6BB247316}">
  <a:tblStyle styleId="{9DD75318-71CA-46B2-8581-8FE6BB247316}"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65" autoAdjust="0"/>
    <p:restoredTop sz="94660"/>
  </p:normalViewPr>
  <p:slideViewPr>
    <p:cSldViewPr snapToGrid="0">
      <p:cViewPr varScale="1">
        <p:scale>
          <a:sx n="107" d="100"/>
          <a:sy n="107" d="100"/>
        </p:scale>
        <p:origin x="763"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font" Target="fonts/font8.fntdata"/><Relationship Id="rId12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12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2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126"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124" Type="http://customschemas.google.com/relationships/presentationmetadata" Target="metadata"/></Relationships>
</file>

<file path=ppt/media/image1.jpg>
</file>

<file path=ppt/media/image10.png>
</file>

<file path=ppt/media/image11.jpeg>
</file>

<file path=ppt/media/image12.jpg>
</file>

<file path=ppt/media/image13.jpg>
</file>

<file path=ppt/media/image14.png>
</file>

<file path=ppt/media/image15.jpg>
</file>

<file path=ppt/media/image16.png>
</file>

<file path=ppt/media/image17.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2" name="Google Shape;53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8" name="Google Shape;34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6" name="Google Shape;75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6" name="Google Shape;75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364191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6" name="Google Shape;75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830598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8" name="Google Shape;838;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9"/>
        <p:cNvGrpSpPr/>
        <p:nvPr/>
      </p:nvGrpSpPr>
      <p:grpSpPr>
        <a:xfrm>
          <a:off x="0" y="0"/>
          <a:ext cx="0" cy="0"/>
          <a:chOff x="0" y="0"/>
          <a:chExt cx="0" cy="0"/>
        </a:xfrm>
      </p:grpSpPr>
      <p:sp>
        <p:nvSpPr>
          <p:cNvPr id="2280" name="Google Shape;2280;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1" name="Google Shape;2281;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0"/>
        <p:cNvGrpSpPr/>
        <p:nvPr/>
      </p:nvGrpSpPr>
      <p:grpSpPr>
        <a:xfrm>
          <a:off x="0" y="0"/>
          <a:ext cx="0" cy="0"/>
          <a:chOff x="0" y="0"/>
          <a:chExt cx="0" cy="0"/>
        </a:xfrm>
      </p:grpSpPr>
      <p:sp>
        <p:nvSpPr>
          <p:cNvPr id="4091" name="Google Shape;4091;p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92" name="Google Shape;4092;p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2"/>
        <p:cNvGrpSpPr/>
        <p:nvPr/>
      </p:nvGrpSpPr>
      <p:grpSpPr>
        <a:xfrm>
          <a:off x="0" y="0"/>
          <a:ext cx="0" cy="0"/>
          <a:chOff x="0" y="0"/>
          <a:chExt cx="0" cy="0"/>
        </a:xfrm>
      </p:grpSpPr>
      <p:sp>
        <p:nvSpPr>
          <p:cNvPr id="4003" name="Google Shape;4003;p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04" name="Google Shape;4004;p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50159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6" name="Google Shape;2156;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94168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 name="Google Shape;23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7" name="Google Shape;267;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Google Shape;29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8"/>
        <p:cNvGrpSpPr/>
        <p:nvPr/>
      </p:nvGrpSpPr>
      <p:grpSpPr>
        <a:xfrm>
          <a:off x="0" y="0"/>
          <a:ext cx="0" cy="0"/>
          <a:chOff x="0" y="0"/>
          <a:chExt cx="0" cy="0"/>
        </a:xfrm>
      </p:grpSpPr>
      <p:sp>
        <p:nvSpPr>
          <p:cNvPr id="1929" name="Google Shape;1929;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0" name="Google Shape;1930;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26035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4" name="Google Shape;31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4" name="Google Shape;33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slide" Target="../slides/slide16.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91"/>
          <p:cNvSpPr txBox="1">
            <a:spLocks noGrp="1"/>
          </p:cNvSpPr>
          <p:nvPr>
            <p:ph type="ctrTitle"/>
          </p:nvPr>
        </p:nvSpPr>
        <p:spPr>
          <a:xfrm>
            <a:off x="720000" y="1139150"/>
            <a:ext cx="4404000" cy="2590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7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 name="Google Shape;10;p91"/>
          <p:cNvSpPr txBox="1">
            <a:spLocks noGrp="1"/>
          </p:cNvSpPr>
          <p:nvPr>
            <p:ph type="subTitle" idx="1"/>
          </p:nvPr>
        </p:nvSpPr>
        <p:spPr>
          <a:xfrm>
            <a:off x="720000" y="3585075"/>
            <a:ext cx="3384900" cy="43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1">
  <p:cSld name="TITLE_ONLY_1_2_1">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104"/>
          <p:cNvSpPr txBox="1">
            <a:spLocks noGrp="1"/>
          </p:cNvSpPr>
          <p:nvPr>
            <p:ph type="subTitle" idx="1"/>
          </p:nvPr>
        </p:nvSpPr>
        <p:spPr>
          <a:xfrm>
            <a:off x="1096263" y="2896338"/>
            <a:ext cx="1549500" cy="701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83" name="Google Shape;83;p104"/>
          <p:cNvSpPr txBox="1">
            <a:spLocks noGrp="1"/>
          </p:cNvSpPr>
          <p:nvPr>
            <p:ph type="subTitle" idx="2"/>
          </p:nvPr>
        </p:nvSpPr>
        <p:spPr>
          <a:xfrm>
            <a:off x="6498237" y="2896338"/>
            <a:ext cx="1549500" cy="701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84" name="Google Shape;84;p104"/>
          <p:cNvSpPr txBox="1">
            <a:spLocks noGrp="1"/>
          </p:cNvSpPr>
          <p:nvPr>
            <p:ph type="subTitle" idx="3"/>
          </p:nvPr>
        </p:nvSpPr>
        <p:spPr>
          <a:xfrm>
            <a:off x="2896921" y="2896338"/>
            <a:ext cx="1549500" cy="701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85" name="Google Shape;85;p104"/>
          <p:cNvSpPr txBox="1">
            <a:spLocks noGrp="1"/>
          </p:cNvSpPr>
          <p:nvPr>
            <p:ph type="subTitle" idx="4"/>
          </p:nvPr>
        </p:nvSpPr>
        <p:spPr>
          <a:xfrm>
            <a:off x="4697579" y="2896338"/>
            <a:ext cx="1549500" cy="701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86" name="Google Shape;86;p104"/>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87" name="Google Shape;87;p104"/>
          <p:cNvSpPr txBox="1">
            <a:spLocks noGrp="1"/>
          </p:cNvSpPr>
          <p:nvPr>
            <p:ph type="subTitle" idx="5"/>
          </p:nvPr>
        </p:nvSpPr>
        <p:spPr>
          <a:xfrm>
            <a:off x="1096263" y="2431688"/>
            <a:ext cx="1549500" cy="447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00"/>
              <a:buFont typeface="Rajdhani"/>
              <a:buNone/>
              <a:defRPr sz="1800" b="1">
                <a:latin typeface="Rajdhani"/>
                <a:ea typeface="Rajdhani"/>
                <a:cs typeface="Rajdhani"/>
                <a:sym typeface="Rajdhani"/>
              </a:defRPr>
            </a:lvl1pPr>
            <a:lvl2pPr lvl="1" algn="ctr">
              <a:lnSpc>
                <a:spcPct val="100000"/>
              </a:lnSpc>
              <a:spcBef>
                <a:spcPts val="0"/>
              </a:spcBef>
              <a:spcAft>
                <a:spcPts val="0"/>
              </a:spcAft>
              <a:buSzPts val="1100"/>
              <a:buFont typeface="Rajdhani"/>
              <a:buNone/>
              <a:defRPr sz="1100" b="1">
                <a:latin typeface="Rajdhani"/>
                <a:ea typeface="Rajdhani"/>
                <a:cs typeface="Rajdhani"/>
                <a:sym typeface="Rajdhani"/>
              </a:defRPr>
            </a:lvl2pPr>
            <a:lvl3pPr lvl="2" algn="ctr">
              <a:lnSpc>
                <a:spcPct val="100000"/>
              </a:lnSpc>
              <a:spcBef>
                <a:spcPts val="0"/>
              </a:spcBef>
              <a:spcAft>
                <a:spcPts val="0"/>
              </a:spcAft>
              <a:buSzPts val="1100"/>
              <a:buFont typeface="Rajdhani"/>
              <a:buNone/>
              <a:defRPr sz="1100" b="1">
                <a:latin typeface="Rajdhani"/>
                <a:ea typeface="Rajdhani"/>
                <a:cs typeface="Rajdhani"/>
                <a:sym typeface="Rajdhani"/>
              </a:defRPr>
            </a:lvl3pPr>
            <a:lvl4pPr lvl="3" algn="ctr">
              <a:lnSpc>
                <a:spcPct val="100000"/>
              </a:lnSpc>
              <a:spcBef>
                <a:spcPts val="0"/>
              </a:spcBef>
              <a:spcAft>
                <a:spcPts val="0"/>
              </a:spcAft>
              <a:buSzPts val="1100"/>
              <a:buFont typeface="Rajdhani"/>
              <a:buNone/>
              <a:defRPr sz="1100" b="1">
                <a:latin typeface="Rajdhani"/>
                <a:ea typeface="Rajdhani"/>
                <a:cs typeface="Rajdhani"/>
                <a:sym typeface="Rajdhani"/>
              </a:defRPr>
            </a:lvl4pPr>
            <a:lvl5pPr lvl="4" algn="ctr">
              <a:lnSpc>
                <a:spcPct val="100000"/>
              </a:lnSpc>
              <a:spcBef>
                <a:spcPts val="0"/>
              </a:spcBef>
              <a:spcAft>
                <a:spcPts val="0"/>
              </a:spcAft>
              <a:buSzPts val="1100"/>
              <a:buFont typeface="Rajdhani"/>
              <a:buNone/>
              <a:defRPr sz="1100" b="1">
                <a:latin typeface="Rajdhani"/>
                <a:ea typeface="Rajdhani"/>
                <a:cs typeface="Rajdhani"/>
                <a:sym typeface="Rajdhani"/>
              </a:defRPr>
            </a:lvl5pPr>
            <a:lvl6pPr lvl="5" algn="ctr">
              <a:lnSpc>
                <a:spcPct val="100000"/>
              </a:lnSpc>
              <a:spcBef>
                <a:spcPts val="0"/>
              </a:spcBef>
              <a:spcAft>
                <a:spcPts val="0"/>
              </a:spcAft>
              <a:buSzPts val="1100"/>
              <a:buFont typeface="Rajdhani"/>
              <a:buNone/>
              <a:defRPr sz="1100" b="1">
                <a:latin typeface="Rajdhani"/>
                <a:ea typeface="Rajdhani"/>
                <a:cs typeface="Rajdhani"/>
                <a:sym typeface="Rajdhani"/>
              </a:defRPr>
            </a:lvl6pPr>
            <a:lvl7pPr lvl="6" algn="ctr">
              <a:lnSpc>
                <a:spcPct val="100000"/>
              </a:lnSpc>
              <a:spcBef>
                <a:spcPts val="0"/>
              </a:spcBef>
              <a:spcAft>
                <a:spcPts val="0"/>
              </a:spcAft>
              <a:buSzPts val="1100"/>
              <a:buFont typeface="Rajdhani"/>
              <a:buNone/>
              <a:defRPr sz="1100" b="1">
                <a:latin typeface="Rajdhani"/>
                <a:ea typeface="Rajdhani"/>
                <a:cs typeface="Rajdhani"/>
                <a:sym typeface="Rajdhani"/>
              </a:defRPr>
            </a:lvl7pPr>
            <a:lvl8pPr lvl="7" algn="ctr">
              <a:lnSpc>
                <a:spcPct val="100000"/>
              </a:lnSpc>
              <a:spcBef>
                <a:spcPts val="0"/>
              </a:spcBef>
              <a:spcAft>
                <a:spcPts val="0"/>
              </a:spcAft>
              <a:buSzPts val="1100"/>
              <a:buFont typeface="Rajdhani"/>
              <a:buNone/>
              <a:defRPr sz="1100" b="1">
                <a:latin typeface="Rajdhani"/>
                <a:ea typeface="Rajdhani"/>
                <a:cs typeface="Rajdhani"/>
                <a:sym typeface="Rajdhani"/>
              </a:defRPr>
            </a:lvl8pPr>
            <a:lvl9pPr lvl="8" algn="ctr">
              <a:lnSpc>
                <a:spcPct val="100000"/>
              </a:lnSpc>
              <a:spcBef>
                <a:spcPts val="0"/>
              </a:spcBef>
              <a:spcAft>
                <a:spcPts val="0"/>
              </a:spcAft>
              <a:buSzPts val="1100"/>
              <a:buFont typeface="Rajdhani"/>
              <a:buNone/>
              <a:defRPr sz="1100" b="1">
                <a:latin typeface="Rajdhani"/>
                <a:ea typeface="Rajdhani"/>
                <a:cs typeface="Rajdhani"/>
                <a:sym typeface="Rajdhani"/>
              </a:defRPr>
            </a:lvl9pPr>
          </a:lstStyle>
          <a:p>
            <a:endParaRPr/>
          </a:p>
        </p:txBody>
      </p:sp>
      <p:sp>
        <p:nvSpPr>
          <p:cNvPr id="88" name="Google Shape;88;p104"/>
          <p:cNvSpPr txBox="1">
            <a:spLocks noGrp="1"/>
          </p:cNvSpPr>
          <p:nvPr>
            <p:ph type="subTitle" idx="6"/>
          </p:nvPr>
        </p:nvSpPr>
        <p:spPr>
          <a:xfrm>
            <a:off x="6498237" y="2431688"/>
            <a:ext cx="1549500" cy="447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00"/>
              <a:buFont typeface="Rajdhani"/>
              <a:buNone/>
              <a:defRPr sz="1800" b="1">
                <a:latin typeface="Rajdhani"/>
                <a:ea typeface="Rajdhani"/>
                <a:cs typeface="Rajdhani"/>
                <a:sym typeface="Rajdhani"/>
              </a:defRPr>
            </a:lvl1pPr>
            <a:lvl2pPr lvl="1" algn="ctr">
              <a:lnSpc>
                <a:spcPct val="100000"/>
              </a:lnSpc>
              <a:spcBef>
                <a:spcPts val="0"/>
              </a:spcBef>
              <a:spcAft>
                <a:spcPts val="0"/>
              </a:spcAft>
              <a:buSzPts val="1100"/>
              <a:buFont typeface="Rajdhani"/>
              <a:buNone/>
              <a:defRPr sz="1100" b="1">
                <a:latin typeface="Rajdhani"/>
                <a:ea typeface="Rajdhani"/>
                <a:cs typeface="Rajdhani"/>
                <a:sym typeface="Rajdhani"/>
              </a:defRPr>
            </a:lvl2pPr>
            <a:lvl3pPr lvl="2" algn="ctr">
              <a:lnSpc>
                <a:spcPct val="100000"/>
              </a:lnSpc>
              <a:spcBef>
                <a:spcPts val="0"/>
              </a:spcBef>
              <a:spcAft>
                <a:spcPts val="0"/>
              </a:spcAft>
              <a:buSzPts val="1100"/>
              <a:buFont typeface="Rajdhani"/>
              <a:buNone/>
              <a:defRPr sz="1100" b="1">
                <a:latin typeface="Rajdhani"/>
                <a:ea typeface="Rajdhani"/>
                <a:cs typeface="Rajdhani"/>
                <a:sym typeface="Rajdhani"/>
              </a:defRPr>
            </a:lvl3pPr>
            <a:lvl4pPr lvl="3" algn="ctr">
              <a:lnSpc>
                <a:spcPct val="100000"/>
              </a:lnSpc>
              <a:spcBef>
                <a:spcPts val="0"/>
              </a:spcBef>
              <a:spcAft>
                <a:spcPts val="0"/>
              </a:spcAft>
              <a:buSzPts val="1100"/>
              <a:buFont typeface="Rajdhani"/>
              <a:buNone/>
              <a:defRPr sz="1100" b="1">
                <a:latin typeface="Rajdhani"/>
                <a:ea typeface="Rajdhani"/>
                <a:cs typeface="Rajdhani"/>
                <a:sym typeface="Rajdhani"/>
              </a:defRPr>
            </a:lvl4pPr>
            <a:lvl5pPr lvl="4" algn="ctr">
              <a:lnSpc>
                <a:spcPct val="100000"/>
              </a:lnSpc>
              <a:spcBef>
                <a:spcPts val="0"/>
              </a:spcBef>
              <a:spcAft>
                <a:spcPts val="0"/>
              </a:spcAft>
              <a:buSzPts val="1100"/>
              <a:buFont typeface="Rajdhani"/>
              <a:buNone/>
              <a:defRPr sz="1100" b="1">
                <a:latin typeface="Rajdhani"/>
                <a:ea typeface="Rajdhani"/>
                <a:cs typeface="Rajdhani"/>
                <a:sym typeface="Rajdhani"/>
              </a:defRPr>
            </a:lvl5pPr>
            <a:lvl6pPr lvl="5" algn="ctr">
              <a:lnSpc>
                <a:spcPct val="100000"/>
              </a:lnSpc>
              <a:spcBef>
                <a:spcPts val="0"/>
              </a:spcBef>
              <a:spcAft>
                <a:spcPts val="0"/>
              </a:spcAft>
              <a:buSzPts val="1100"/>
              <a:buFont typeface="Rajdhani"/>
              <a:buNone/>
              <a:defRPr sz="1100" b="1">
                <a:latin typeface="Rajdhani"/>
                <a:ea typeface="Rajdhani"/>
                <a:cs typeface="Rajdhani"/>
                <a:sym typeface="Rajdhani"/>
              </a:defRPr>
            </a:lvl6pPr>
            <a:lvl7pPr lvl="6" algn="ctr">
              <a:lnSpc>
                <a:spcPct val="100000"/>
              </a:lnSpc>
              <a:spcBef>
                <a:spcPts val="0"/>
              </a:spcBef>
              <a:spcAft>
                <a:spcPts val="0"/>
              </a:spcAft>
              <a:buSzPts val="1100"/>
              <a:buFont typeface="Rajdhani"/>
              <a:buNone/>
              <a:defRPr sz="1100" b="1">
                <a:latin typeface="Rajdhani"/>
                <a:ea typeface="Rajdhani"/>
                <a:cs typeface="Rajdhani"/>
                <a:sym typeface="Rajdhani"/>
              </a:defRPr>
            </a:lvl7pPr>
            <a:lvl8pPr lvl="7" algn="ctr">
              <a:lnSpc>
                <a:spcPct val="100000"/>
              </a:lnSpc>
              <a:spcBef>
                <a:spcPts val="0"/>
              </a:spcBef>
              <a:spcAft>
                <a:spcPts val="0"/>
              </a:spcAft>
              <a:buSzPts val="1100"/>
              <a:buFont typeface="Rajdhani"/>
              <a:buNone/>
              <a:defRPr sz="1100" b="1">
                <a:latin typeface="Rajdhani"/>
                <a:ea typeface="Rajdhani"/>
                <a:cs typeface="Rajdhani"/>
                <a:sym typeface="Rajdhani"/>
              </a:defRPr>
            </a:lvl8pPr>
            <a:lvl9pPr lvl="8" algn="ctr">
              <a:lnSpc>
                <a:spcPct val="100000"/>
              </a:lnSpc>
              <a:spcBef>
                <a:spcPts val="0"/>
              </a:spcBef>
              <a:spcAft>
                <a:spcPts val="0"/>
              </a:spcAft>
              <a:buSzPts val="1100"/>
              <a:buFont typeface="Rajdhani"/>
              <a:buNone/>
              <a:defRPr sz="1100" b="1">
                <a:latin typeface="Rajdhani"/>
                <a:ea typeface="Rajdhani"/>
                <a:cs typeface="Rajdhani"/>
                <a:sym typeface="Rajdhani"/>
              </a:defRPr>
            </a:lvl9pPr>
          </a:lstStyle>
          <a:p>
            <a:endParaRPr/>
          </a:p>
        </p:txBody>
      </p:sp>
      <p:sp>
        <p:nvSpPr>
          <p:cNvPr id="89" name="Google Shape;89;p104"/>
          <p:cNvSpPr txBox="1">
            <a:spLocks noGrp="1"/>
          </p:cNvSpPr>
          <p:nvPr>
            <p:ph type="subTitle" idx="7"/>
          </p:nvPr>
        </p:nvSpPr>
        <p:spPr>
          <a:xfrm>
            <a:off x="2896921" y="2431688"/>
            <a:ext cx="1549500" cy="447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00"/>
              <a:buFont typeface="Rajdhani"/>
              <a:buNone/>
              <a:defRPr sz="1800" b="1">
                <a:latin typeface="Rajdhani"/>
                <a:ea typeface="Rajdhani"/>
                <a:cs typeface="Rajdhani"/>
                <a:sym typeface="Rajdhani"/>
              </a:defRPr>
            </a:lvl1pPr>
            <a:lvl2pPr lvl="1" algn="ctr">
              <a:lnSpc>
                <a:spcPct val="100000"/>
              </a:lnSpc>
              <a:spcBef>
                <a:spcPts val="0"/>
              </a:spcBef>
              <a:spcAft>
                <a:spcPts val="0"/>
              </a:spcAft>
              <a:buSzPts val="1100"/>
              <a:buFont typeface="Rajdhani"/>
              <a:buNone/>
              <a:defRPr sz="1100" b="1">
                <a:latin typeface="Rajdhani"/>
                <a:ea typeface="Rajdhani"/>
                <a:cs typeface="Rajdhani"/>
                <a:sym typeface="Rajdhani"/>
              </a:defRPr>
            </a:lvl2pPr>
            <a:lvl3pPr lvl="2" algn="ctr">
              <a:lnSpc>
                <a:spcPct val="100000"/>
              </a:lnSpc>
              <a:spcBef>
                <a:spcPts val="0"/>
              </a:spcBef>
              <a:spcAft>
                <a:spcPts val="0"/>
              </a:spcAft>
              <a:buSzPts val="1100"/>
              <a:buFont typeface="Rajdhani"/>
              <a:buNone/>
              <a:defRPr sz="1100" b="1">
                <a:latin typeface="Rajdhani"/>
                <a:ea typeface="Rajdhani"/>
                <a:cs typeface="Rajdhani"/>
                <a:sym typeface="Rajdhani"/>
              </a:defRPr>
            </a:lvl3pPr>
            <a:lvl4pPr lvl="3" algn="ctr">
              <a:lnSpc>
                <a:spcPct val="100000"/>
              </a:lnSpc>
              <a:spcBef>
                <a:spcPts val="0"/>
              </a:spcBef>
              <a:spcAft>
                <a:spcPts val="0"/>
              </a:spcAft>
              <a:buSzPts val="1100"/>
              <a:buFont typeface="Rajdhani"/>
              <a:buNone/>
              <a:defRPr sz="1100" b="1">
                <a:latin typeface="Rajdhani"/>
                <a:ea typeface="Rajdhani"/>
                <a:cs typeface="Rajdhani"/>
                <a:sym typeface="Rajdhani"/>
              </a:defRPr>
            </a:lvl4pPr>
            <a:lvl5pPr lvl="4" algn="ctr">
              <a:lnSpc>
                <a:spcPct val="100000"/>
              </a:lnSpc>
              <a:spcBef>
                <a:spcPts val="0"/>
              </a:spcBef>
              <a:spcAft>
                <a:spcPts val="0"/>
              </a:spcAft>
              <a:buSzPts val="1100"/>
              <a:buFont typeface="Rajdhani"/>
              <a:buNone/>
              <a:defRPr sz="1100" b="1">
                <a:latin typeface="Rajdhani"/>
                <a:ea typeface="Rajdhani"/>
                <a:cs typeface="Rajdhani"/>
                <a:sym typeface="Rajdhani"/>
              </a:defRPr>
            </a:lvl5pPr>
            <a:lvl6pPr lvl="5" algn="ctr">
              <a:lnSpc>
                <a:spcPct val="100000"/>
              </a:lnSpc>
              <a:spcBef>
                <a:spcPts val="0"/>
              </a:spcBef>
              <a:spcAft>
                <a:spcPts val="0"/>
              </a:spcAft>
              <a:buSzPts val="1100"/>
              <a:buFont typeface="Rajdhani"/>
              <a:buNone/>
              <a:defRPr sz="1100" b="1">
                <a:latin typeface="Rajdhani"/>
                <a:ea typeface="Rajdhani"/>
                <a:cs typeface="Rajdhani"/>
                <a:sym typeface="Rajdhani"/>
              </a:defRPr>
            </a:lvl6pPr>
            <a:lvl7pPr lvl="6" algn="ctr">
              <a:lnSpc>
                <a:spcPct val="100000"/>
              </a:lnSpc>
              <a:spcBef>
                <a:spcPts val="0"/>
              </a:spcBef>
              <a:spcAft>
                <a:spcPts val="0"/>
              </a:spcAft>
              <a:buSzPts val="1100"/>
              <a:buFont typeface="Rajdhani"/>
              <a:buNone/>
              <a:defRPr sz="1100" b="1">
                <a:latin typeface="Rajdhani"/>
                <a:ea typeface="Rajdhani"/>
                <a:cs typeface="Rajdhani"/>
                <a:sym typeface="Rajdhani"/>
              </a:defRPr>
            </a:lvl7pPr>
            <a:lvl8pPr lvl="7" algn="ctr">
              <a:lnSpc>
                <a:spcPct val="100000"/>
              </a:lnSpc>
              <a:spcBef>
                <a:spcPts val="0"/>
              </a:spcBef>
              <a:spcAft>
                <a:spcPts val="0"/>
              </a:spcAft>
              <a:buSzPts val="1100"/>
              <a:buFont typeface="Rajdhani"/>
              <a:buNone/>
              <a:defRPr sz="1100" b="1">
                <a:latin typeface="Rajdhani"/>
                <a:ea typeface="Rajdhani"/>
                <a:cs typeface="Rajdhani"/>
                <a:sym typeface="Rajdhani"/>
              </a:defRPr>
            </a:lvl8pPr>
            <a:lvl9pPr lvl="8" algn="ctr">
              <a:lnSpc>
                <a:spcPct val="100000"/>
              </a:lnSpc>
              <a:spcBef>
                <a:spcPts val="0"/>
              </a:spcBef>
              <a:spcAft>
                <a:spcPts val="0"/>
              </a:spcAft>
              <a:buSzPts val="1100"/>
              <a:buFont typeface="Rajdhani"/>
              <a:buNone/>
              <a:defRPr sz="1100" b="1">
                <a:latin typeface="Rajdhani"/>
                <a:ea typeface="Rajdhani"/>
                <a:cs typeface="Rajdhani"/>
                <a:sym typeface="Rajdhani"/>
              </a:defRPr>
            </a:lvl9pPr>
          </a:lstStyle>
          <a:p>
            <a:endParaRPr/>
          </a:p>
        </p:txBody>
      </p:sp>
      <p:sp>
        <p:nvSpPr>
          <p:cNvPr id="90" name="Google Shape;90;p104"/>
          <p:cNvSpPr txBox="1">
            <a:spLocks noGrp="1"/>
          </p:cNvSpPr>
          <p:nvPr>
            <p:ph type="subTitle" idx="8"/>
          </p:nvPr>
        </p:nvSpPr>
        <p:spPr>
          <a:xfrm>
            <a:off x="4697579" y="2431688"/>
            <a:ext cx="1549500" cy="447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00"/>
              <a:buFont typeface="Rajdhani"/>
              <a:buNone/>
              <a:defRPr sz="1800" b="1">
                <a:latin typeface="Rajdhani"/>
                <a:ea typeface="Rajdhani"/>
                <a:cs typeface="Rajdhani"/>
                <a:sym typeface="Rajdhani"/>
              </a:defRPr>
            </a:lvl1pPr>
            <a:lvl2pPr lvl="1" algn="ctr">
              <a:lnSpc>
                <a:spcPct val="100000"/>
              </a:lnSpc>
              <a:spcBef>
                <a:spcPts val="0"/>
              </a:spcBef>
              <a:spcAft>
                <a:spcPts val="0"/>
              </a:spcAft>
              <a:buSzPts val="1100"/>
              <a:buFont typeface="Rajdhani"/>
              <a:buNone/>
              <a:defRPr sz="1100" b="1">
                <a:latin typeface="Rajdhani"/>
                <a:ea typeface="Rajdhani"/>
                <a:cs typeface="Rajdhani"/>
                <a:sym typeface="Rajdhani"/>
              </a:defRPr>
            </a:lvl2pPr>
            <a:lvl3pPr lvl="2" algn="ctr">
              <a:lnSpc>
                <a:spcPct val="100000"/>
              </a:lnSpc>
              <a:spcBef>
                <a:spcPts val="0"/>
              </a:spcBef>
              <a:spcAft>
                <a:spcPts val="0"/>
              </a:spcAft>
              <a:buSzPts val="1100"/>
              <a:buFont typeface="Rajdhani"/>
              <a:buNone/>
              <a:defRPr sz="1100" b="1">
                <a:latin typeface="Rajdhani"/>
                <a:ea typeface="Rajdhani"/>
                <a:cs typeface="Rajdhani"/>
                <a:sym typeface="Rajdhani"/>
              </a:defRPr>
            </a:lvl3pPr>
            <a:lvl4pPr lvl="3" algn="ctr">
              <a:lnSpc>
                <a:spcPct val="100000"/>
              </a:lnSpc>
              <a:spcBef>
                <a:spcPts val="0"/>
              </a:spcBef>
              <a:spcAft>
                <a:spcPts val="0"/>
              </a:spcAft>
              <a:buSzPts val="1100"/>
              <a:buFont typeface="Rajdhani"/>
              <a:buNone/>
              <a:defRPr sz="1100" b="1">
                <a:latin typeface="Rajdhani"/>
                <a:ea typeface="Rajdhani"/>
                <a:cs typeface="Rajdhani"/>
                <a:sym typeface="Rajdhani"/>
              </a:defRPr>
            </a:lvl4pPr>
            <a:lvl5pPr lvl="4" algn="ctr">
              <a:lnSpc>
                <a:spcPct val="100000"/>
              </a:lnSpc>
              <a:spcBef>
                <a:spcPts val="0"/>
              </a:spcBef>
              <a:spcAft>
                <a:spcPts val="0"/>
              </a:spcAft>
              <a:buSzPts val="1100"/>
              <a:buFont typeface="Rajdhani"/>
              <a:buNone/>
              <a:defRPr sz="1100" b="1">
                <a:latin typeface="Rajdhani"/>
                <a:ea typeface="Rajdhani"/>
                <a:cs typeface="Rajdhani"/>
                <a:sym typeface="Rajdhani"/>
              </a:defRPr>
            </a:lvl5pPr>
            <a:lvl6pPr lvl="5" algn="ctr">
              <a:lnSpc>
                <a:spcPct val="100000"/>
              </a:lnSpc>
              <a:spcBef>
                <a:spcPts val="0"/>
              </a:spcBef>
              <a:spcAft>
                <a:spcPts val="0"/>
              </a:spcAft>
              <a:buSzPts val="1100"/>
              <a:buFont typeface="Rajdhani"/>
              <a:buNone/>
              <a:defRPr sz="1100" b="1">
                <a:latin typeface="Rajdhani"/>
                <a:ea typeface="Rajdhani"/>
                <a:cs typeface="Rajdhani"/>
                <a:sym typeface="Rajdhani"/>
              </a:defRPr>
            </a:lvl6pPr>
            <a:lvl7pPr lvl="6" algn="ctr">
              <a:lnSpc>
                <a:spcPct val="100000"/>
              </a:lnSpc>
              <a:spcBef>
                <a:spcPts val="0"/>
              </a:spcBef>
              <a:spcAft>
                <a:spcPts val="0"/>
              </a:spcAft>
              <a:buSzPts val="1100"/>
              <a:buFont typeface="Rajdhani"/>
              <a:buNone/>
              <a:defRPr sz="1100" b="1">
                <a:latin typeface="Rajdhani"/>
                <a:ea typeface="Rajdhani"/>
                <a:cs typeface="Rajdhani"/>
                <a:sym typeface="Rajdhani"/>
              </a:defRPr>
            </a:lvl7pPr>
            <a:lvl8pPr lvl="7" algn="ctr">
              <a:lnSpc>
                <a:spcPct val="100000"/>
              </a:lnSpc>
              <a:spcBef>
                <a:spcPts val="0"/>
              </a:spcBef>
              <a:spcAft>
                <a:spcPts val="0"/>
              </a:spcAft>
              <a:buSzPts val="1100"/>
              <a:buFont typeface="Rajdhani"/>
              <a:buNone/>
              <a:defRPr sz="1100" b="1">
                <a:latin typeface="Rajdhani"/>
                <a:ea typeface="Rajdhani"/>
                <a:cs typeface="Rajdhani"/>
                <a:sym typeface="Rajdhani"/>
              </a:defRPr>
            </a:lvl8pPr>
            <a:lvl9pPr lvl="8" algn="ctr">
              <a:lnSpc>
                <a:spcPct val="100000"/>
              </a:lnSpc>
              <a:spcBef>
                <a:spcPts val="0"/>
              </a:spcBef>
              <a:spcAft>
                <a:spcPts val="0"/>
              </a:spcAft>
              <a:buSzPts val="1100"/>
              <a:buFont typeface="Rajdhani"/>
              <a:buNone/>
              <a:defRPr sz="1100" b="1">
                <a:latin typeface="Rajdhani"/>
                <a:ea typeface="Rajdhani"/>
                <a:cs typeface="Rajdhani"/>
                <a:sym typeface="Rajdhan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05"/>
          <p:cNvSpPr txBox="1">
            <a:spLocks noGrp="1"/>
          </p:cNvSpPr>
          <p:nvPr>
            <p:ph type="title"/>
          </p:nvPr>
        </p:nvSpPr>
        <p:spPr>
          <a:xfrm>
            <a:off x="1242150" y="1125450"/>
            <a:ext cx="3621000" cy="2892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4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93"/>
        <p:cNvGrpSpPr/>
        <p:nvPr/>
      </p:nvGrpSpPr>
      <p:grpSpPr>
        <a:xfrm>
          <a:off x="0" y="0"/>
          <a:ext cx="0" cy="0"/>
          <a:chOff x="0" y="0"/>
          <a:chExt cx="0" cy="0"/>
        </a:xfrm>
      </p:grpSpPr>
      <p:sp>
        <p:nvSpPr>
          <p:cNvPr id="94" name="Google Shape;94;p106"/>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TITLE_ONLY_1_1_1_1_2">
    <p:bg>
      <p:bgPr>
        <a:blipFill>
          <a:blip r:embed="rId2">
            <a:alphaModFix/>
          </a:blip>
          <a:stretch>
            <a:fillRect/>
          </a:stretch>
        </a:blipFill>
        <a:effectLst/>
      </p:bgPr>
    </p:bg>
    <p:spTree>
      <p:nvGrpSpPr>
        <p:cNvPr id="1" name="Shape 205"/>
        <p:cNvGrpSpPr/>
        <p:nvPr/>
      </p:nvGrpSpPr>
      <p:grpSpPr>
        <a:xfrm>
          <a:off x="0" y="0"/>
          <a:ext cx="0" cy="0"/>
          <a:chOff x="0" y="0"/>
          <a:chExt cx="0" cy="0"/>
        </a:xfrm>
      </p:grpSpPr>
      <p:sp>
        <p:nvSpPr>
          <p:cNvPr id="206" name="Google Shape;206;p126"/>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207" name="Google Shape;207;p126"/>
          <p:cNvSpPr txBox="1">
            <a:spLocks noGrp="1"/>
          </p:cNvSpPr>
          <p:nvPr>
            <p:ph type="subTitle" idx="1"/>
          </p:nvPr>
        </p:nvSpPr>
        <p:spPr>
          <a:xfrm>
            <a:off x="4954525" y="2327750"/>
            <a:ext cx="3476100" cy="93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Char char="●"/>
              <a:defRPr sz="1400"/>
            </a:lvl1pPr>
            <a:lvl2pPr lvl="1" algn="l">
              <a:lnSpc>
                <a:spcPct val="115000"/>
              </a:lnSpc>
              <a:spcBef>
                <a:spcPts val="0"/>
              </a:spcBef>
              <a:spcAft>
                <a:spcPts val="0"/>
              </a:spcAft>
              <a:buSzPts val="1200"/>
              <a:buChar char="○"/>
              <a:defRPr/>
            </a:lvl2pPr>
            <a:lvl3pPr lvl="2" algn="l">
              <a:lnSpc>
                <a:spcPct val="115000"/>
              </a:lnSpc>
              <a:spcBef>
                <a:spcPts val="1600"/>
              </a:spcBef>
              <a:spcAft>
                <a:spcPts val="0"/>
              </a:spcAft>
              <a:buSzPts val="1200"/>
              <a:buChar char="■"/>
              <a:defRPr/>
            </a:lvl3pPr>
            <a:lvl4pPr lvl="3" algn="l">
              <a:lnSpc>
                <a:spcPct val="115000"/>
              </a:lnSpc>
              <a:spcBef>
                <a:spcPts val="1600"/>
              </a:spcBef>
              <a:spcAft>
                <a:spcPts val="0"/>
              </a:spcAft>
              <a:buSzPts val="1200"/>
              <a:buChar char="●"/>
              <a:defRPr/>
            </a:lvl4pPr>
            <a:lvl5pPr lvl="4" algn="l">
              <a:lnSpc>
                <a:spcPct val="115000"/>
              </a:lnSpc>
              <a:spcBef>
                <a:spcPts val="1600"/>
              </a:spcBef>
              <a:spcAft>
                <a:spcPts val="0"/>
              </a:spcAft>
              <a:buSzPts val="1200"/>
              <a:buChar char="○"/>
              <a:defRPr/>
            </a:lvl5pPr>
            <a:lvl6pPr lvl="5" algn="l">
              <a:lnSpc>
                <a:spcPct val="115000"/>
              </a:lnSpc>
              <a:spcBef>
                <a:spcPts val="1600"/>
              </a:spcBef>
              <a:spcAft>
                <a:spcPts val="0"/>
              </a:spcAft>
              <a:buSzPts val="1200"/>
              <a:buChar char="■"/>
              <a:defRPr/>
            </a:lvl6pPr>
            <a:lvl7pPr lvl="6" algn="l">
              <a:lnSpc>
                <a:spcPct val="115000"/>
              </a:lnSpc>
              <a:spcBef>
                <a:spcPts val="1600"/>
              </a:spcBef>
              <a:spcAft>
                <a:spcPts val="0"/>
              </a:spcAft>
              <a:buSzPts val="1200"/>
              <a:buChar char="●"/>
              <a:defRPr/>
            </a:lvl7pPr>
            <a:lvl8pPr lvl="7" algn="l">
              <a:lnSpc>
                <a:spcPct val="115000"/>
              </a:lnSpc>
              <a:spcBef>
                <a:spcPts val="1600"/>
              </a:spcBef>
              <a:spcAft>
                <a:spcPts val="0"/>
              </a:spcAft>
              <a:buSzPts val="1200"/>
              <a:buChar char="○"/>
              <a:defRPr/>
            </a:lvl8pPr>
            <a:lvl9pPr lvl="8" algn="l">
              <a:lnSpc>
                <a:spcPct val="115000"/>
              </a:lnSpc>
              <a:spcBef>
                <a:spcPts val="1600"/>
              </a:spcBef>
              <a:spcAft>
                <a:spcPts val="1600"/>
              </a:spcAft>
              <a:buSzPts val="12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1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219"/>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220"/>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bg>
      <p:bgPr>
        <a:blipFill>
          <a:blip r:embed="rId2">
            <a:alphaModFix/>
          </a:blip>
          <a:stretch>
            <a:fillRect/>
          </a:stretch>
        </a:blipFill>
        <a:effectLst/>
      </p:bgPr>
    </p:bg>
    <p:spTree>
      <p:nvGrpSpPr>
        <p:cNvPr id="1" name="Shape 191"/>
        <p:cNvGrpSpPr/>
        <p:nvPr/>
      </p:nvGrpSpPr>
      <p:grpSpPr>
        <a:xfrm>
          <a:off x="0" y="0"/>
          <a:ext cx="0" cy="0"/>
          <a:chOff x="0" y="0"/>
          <a:chExt cx="0" cy="0"/>
        </a:xfrm>
      </p:grpSpPr>
      <p:sp>
        <p:nvSpPr>
          <p:cNvPr id="192" name="Google Shape;192;p124"/>
          <p:cNvSpPr txBox="1">
            <a:spLocks noGrp="1"/>
          </p:cNvSpPr>
          <p:nvPr>
            <p:ph type="subTitle" idx="1"/>
          </p:nvPr>
        </p:nvSpPr>
        <p:spPr>
          <a:xfrm>
            <a:off x="875138" y="2924275"/>
            <a:ext cx="2405100" cy="666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400"/>
            </a:lvl2pPr>
            <a:lvl3pPr lvl="2" algn="ctr">
              <a:lnSpc>
                <a:spcPct val="100000"/>
              </a:lnSpc>
              <a:spcBef>
                <a:spcPts val="0"/>
              </a:spcBef>
              <a:spcAft>
                <a:spcPts val="0"/>
              </a:spcAft>
              <a:buSzPts val="1200"/>
              <a:buNone/>
              <a:defRPr sz="1400"/>
            </a:lvl3pPr>
            <a:lvl4pPr lvl="3" algn="ctr">
              <a:lnSpc>
                <a:spcPct val="100000"/>
              </a:lnSpc>
              <a:spcBef>
                <a:spcPts val="0"/>
              </a:spcBef>
              <a:spcAft>
                <a:spcPts val="0"/>
              </a:spcAft>
              <a:buSzPts val="1200"/>
              <a:buNone/>
              <a:defRPr sz="1400"/>
            </a:lvl4pPr>
            <a:lvl5pPr lvl="4" algn="ctr">
              <a:lnSpc>
                <a:spcPct val="100000"/>
              </a:lnSpc>
              <a:spcBef>
                <a:spcPts val="0"/>
              </a:spcBef>
              <a:spcAft>
                <a:spcPts val="0"/>
              </a:spcAft>
              <a:buSzPts val="1200"/>
              <a:buNone/>
              <a:defRPr sz="1400"/>
            </a:lvl5pPr>
            <a:lvl6pPr lvl="5" algn="ctr">
              <a:lnSpc>
                <a:spcPct val="100000"/>
              </a:lnSpc>
              <a:spcBef>
                <a:spcPts val="0"/>
              </a:spcBef>
              <a:spcAft>
                <a:spcPts val="0"/>
              </a:spcAft>
              <a:buSzPts val="1200"/>
              <a:buNone/>
              <a:defRPr sz="1400"/>
            </a:lvl6pPr>
            <a:lvl7pPr lvl="6" algn="ctr">
              <a:lnSpc>
                <a:spcPct val="100000"/>
              </a:lnSpc>
              <a:spcBef>
                <a:spcPts val="0"/>
              </a:spcBef>
              <a:spcAft>
                <a:spcPts val="0"/>
              </a:spcAft>
              <a:buSzPts val="1200"/>
              <a:buNone/>
              <a:defRPr sz="1400"/>
            </a:lvl7pPr>
            <a:lvl8pPr lvl="7" algn="ctr">
              <a:lnSpc>
                <a:spcPct val="100000"/>
              </a:lnSpc>
              <a:spcBef>
                <a:spcPts val="0"/>
              </a:spcBef>
              <a:spcAft>
                <a:spcPts val="0"/>
              </a:spcAft>
              <a:buSzPts val="1200"/>
              <a:buNone/>
              <a:defRPr sz="1400"/>
            </a:lvl8pPr>
            <a:lvl9pPr lvl="8" algn="ctr">
              <a:lnSpc>
                <a:spcPct val="100000"/>
              </a:lnSpc>
              <a:spcBef>
                <a:spcPts val="0"/>
              </a:spcBef>
              <a:spcAft>
                <a:spcPts val="0"/>
              </a:spcAft>
              <a:buSzPts val="1200"/>
              <a:buNone/>
              <a:defRPr sz="1400"/>
            </a:lvl9pPr>
          </a:lstStyle>
          <a:p>
            <a:endParaRPr/>
          </a:p>
        </p:txBody>
      </p:sp>
      <p:sp>
        <p:nvSpPr>
          <p:cNvPr id="193" name="Google Shape;193;p124"/>
          <p:cNvSpPr txBox="1">
            <a:spLocks noGrp="1"/>
          </p:cNvSpPr>
          <p:nvPr>
            <p:ph type="subTitle" idx="2"/>
          </p:nvPr>
        </p:nvSpPr>
        <p:spPr>
          <a:xfrm>
            <a:off x="5866266" y="2924275"/>
            <a:ext cx="2403600" cy="666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400"/>
            </a:lvl2pPr>
            <a:lvl3pPr lvl="2" algn="ctr">
              <a:lnSpc>
                <a:spcPct val="100000"/>
              </a:lnSpc>
              <a:spcBef>
                <a:spcPts val="0"/>
              </a:spcBef>
              <a:spcAft>
                <a:spcPts val="0"/>
              </a:spcAft>
              <a:buSzPts val="1200"/>
              <a:buNone/>
              <a:defRPr sz="1400"/>
            </a:lvl3pPr>
            <a:lvl4pPr lvl="3" algn="ctr">
              <a:lnSpc>
                <a:spcPct val="100000"/>
              </a:lnSpc>
              <a:spcBef>
                <a:spcPts val="0"/>
              </a:spcBef>
              <a:spcAft>
                <a:spcPts val="0"/>
              </a:spcAft>
              <a:buSzPts val="1200"/>
              <a:buNone/>
              <a:defRPr sz="1400"/>
            </a:lvl4pPr>
            <a:lvl5pPr lvl="4" algn="ctr">
              <a:lnSpc>
                <a:spcPct val="100000"/>
              </a:lnSpc>
              <a:spcBef>
                <a:spcPts val="0"/>
              </a:spcBef>
              <a:spcAft>
                <a:spcPts val="0"/>
              </a:spcAft>
              <a:buSzPts val="1200"/>
              <a:buNone/>
              <a:defRPr sz="1400"/>
            </a:lvl5pPr>
            <a:lvl6pPr lvl="5" algn="ctr">
              <a:lnSpc>
                <a:spcPct val="100000"/>
              </a:lnSpc>
              <a:spcBef>
                <a:spcPts val="0"/>
              </a:spcBef>
              <a:spcAft>
                <a:spcPts val="0"/>
              </a:spcAft>
              <a:buSzPts val="1200"/>
              <a:buNone/>
              <a:defRPr sz="1400"/>
            </a:lvl6pPr>
            <a:lvl7pPr lvl="6" algn="ctr">
              <a:lnSpc>
                <a:spcPct val="100000"/>
              </a:lnSpc>
              <a:spcBef>
                <a:spcPts val="0"/>
              </a:spcBef>
              <a:spcAft>
                <a:spcPts val="0"/>
              </a:spcAft>
              <a:buSzPts val="1200"/>
              <a:buNone/>
              <a:defRPr sz="1400"/>
            </a:lvl7pPr>
            <a:lvl8pPr lvl="7" algn="ctr">
              <a:lnSpc>
                <a:spcPct val="100000"/>
              </a:lnSpc>
              <a:spcBef>
                <a:spcPts val="0"/>
              </a:spcBef>
              <a:spcAft>
                <a:spcPts val="0"/>
              </a:spcAft>
              <a:buSzPts val="1200"/>
              <a:buNone/>
              <a:defRPr sz="1400"/>
            </a:lvl8pPr>
            <a:lvl9pPr lvl="8" algn="ctr">
              <a:lnSpc>
                <a:spcPct val="100000"/>
              </a:lnSpc>
              <a:spcBef>
                <a:spcPts val="0"/>
              </a:spcBef>
              <a:spcAft>
                <a:spcPts val="0"/>
              </a:spcAft>
              <a:buSzPts val="1200"/>
              <a:buNone/>
              <a:defRPr sz="1400"/>
            </a:lvl9pPr>
          </a:lstStyle>
          <a:p>
            <a:endParaRPr/>
          </a:p>
        </p:txBody>
      </p:sp>
      <p:sp>
        <p:nvSpPr>
          <p:cNvPr id="194" name="Google Shape;194;p124"/>
          <p:cNvSpPr txBox="1">
            <a:spLocks noGrp="1"/>
          </p:cNvSpPr>
          <p:nvPr>
            <p:ph type="subTitle" idx="3"/>
          </p:nvPr>
        </p:nvSpPr>
        <p:spPr>
          <a:xfrm>
            <a:off x="3370170" y="3533875"/>
            <a:ext cx="2405100" cy="666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400"/>
            </a:lvl2pPr>
            <a:lvl3pPr lvl="2" algn="ctr">
              <a:lnSpc>
                <a:spcPct val="100000"/>
              </a:lnSpc>
              <a:spcBef>
                <a:spcPts val="0"/>
              </a:spcBef>
              <a:spcAft>
                <a:spcPts val="0"/>
              </a:spcAft>
              <a:buSzPts val="1200"/>
              <a:buNone/>
              <a:defRPr sz="1400"/>
            </a:lvl3pPr>
            <a:lvl4pPr lvl="3" algn="ctr">
              <a:lnSpc>
                <a:spcPct val="100000"/>
              </a:lnSpc>
              <a:spcBef>
                <a:spcPts val="0"/>
              </a:spcBef>
              <a:spcAft>
                <a:spcPts val="0"/>
              </a:spcAft>
              <a:buSzPts val="1200"/>
              <a:buNone/>
              <a:defRPr sz="1400"/>
            </a:lvl4pPr>
            <a:lvl5pPr lvl="4" algn="ctr">
              <a:lnSpc>
                <a:spcPct val="100000"/>
              </a:lnSpc>
              <a:spcBef>
                <a:spcPts val="0"/>
              </a:spcBef>
              <a:spcAft>
                <a:spcPts val="0"/>
              </a:spcAft>
              <a:buSzPts val="1200"/>
              <a:buNone/>
              <a:defRPr sz="1400"/>
            </a:lvl5pPr>
            <a:lvl6pPr lvl="5" algn="ctr">
              <a:lnSpc>
                <a:spcPct val="100000"/>
              </a:lnSpc>
              <a:spcBef>
                <a:spcPts val="0"/>
              </a:spcBef>
              <a:spcAft>
                <a:spcPts val="0"/>
              </a:spcAft>
              <a:buSzPts val="1200"/>
              <a:buNone/>
              <a:defRPr sz="1400"/>
            </a:lvl6pPr>
            <a:lvl7pPr lvl="6" algn="ctr">
              <a:lnSpc>
                <a:spcPct val="100000"/>
              </a:lnSpc>
              <a:spcBef>
                <a:spcPts val="0"/>
              </a:spcBef>
              <a:spcAft>
                <a:spcPts val="0"/>
              </a:spcAft>
              <a:buSzPts val="1200"/>
              <a:buNone/>
              <a:defRPr sz="1400"/>
            </a:lvl7pPr>
            <a:lvl8pPr lvl="7" algn="ctr">
              <a:lnSpc>
                <a:spcPct val="100000"/>
              </a:lnSpc>
              <a:spcBef>
                <a:spcPts val="0"/>
              </a:spcBef>
              <a:spcAft>
                <a:spcPts val="0"/>
              </a:spcAft>
              <a:buSzPts val="1200"/>
              <a:buNone/>
              <a:defRPr sz="1400"/>
            </a:lvl8pPr>
            <a:lvl9pPr lvl="8" algn="ctr">
              <a:lnSpc>
                <a:spcPct val="100000"/>
              </a:lnSpc>
              <a:spcBef>
                <a:spcPts val="0"/>
              </a:spcBef>
              <a:spcAft>
                <a:spcPts val="0"/>
              </a:spcAft>
              <a:buSzPts val="1200"/>
              <a:buNone/>
              <a:defRPr sz="1400"/>
            </a:lvl9pPr>
          </a:lstStyle>
          <a:p>
            <a:endParaRPr/>
          </a:p>
        </p:txBody>
      </p:sp>
      <p:sp>
        <p:nvSpPr>
          <p:cNvPr id="195" name="Google Shape;195;p124"/>
          <p:cNvSpPr txBox="1">
            <a:spLocks noGrp="1"/>
          </p:cNvSpPr>
          <p:nvPr>
            <p:ph type="title"/>
          </p:nvPr>
        </p:nvSpPr>
        <p:spPr>
          <a:xfrm>
            <a:off x="872750" y="2545875"/>
            <a:ext cx="2405100" cy="401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sz="1800" i="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96" name="Google Shape;196;p124"/>
          <p:cNvSpPr txBox="1">
            <a:spLocks noGrp="1"/>
          </p:cNvSpPr>
          <p:nvPr>
            <p:ph type="title" idx="4"/>
          </p:nvPr>
        </p:nvSpPr>
        <p:spPr>
          <a:xfrm>
            <a:off x="5867635" y="2545875"/>
            <a:ext cx="2403600" cy="401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sz="1800" i="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97" name="Google Shape;197;p124"/>
          <p:cNvSpPr txBox="1">
            <a:spLocks noGrp="1"/>
          </p:cNvSpPr>
          <p:nvPr>
            <p:ph type="title" idx="5"/>
          </p:nvPr>
        </p:nvSpPr>
        <p:spPr>
          <a:xfrm>
            <a:off x="3370286" y="3155475"/>
            <a:ext cx="2405100" cy="401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sz="1800" i="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98" name="Google Shape;198;p124"/>
          <p:cNvSpPr txBox="1">
            <a:spLocks noGrp="1"/>
          </p:cNvSpPr>
          <p:nvPr>
            <p:ph type="title" idx="6"/>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Tree>
    <p:extLst>
      <p:ext uri="{BB962C8B-B14F-4D97-AF65-F5344CB8AC3E}">
        <p14:creationId xmlns:p14="http://schemas.microsoft.com/office/powerpoint/2010/main" val="82643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BLANK_1">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93"/>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sz="2400" i="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16" name="Google Shape;16;p93"/>
          <p:cNvSpPr txBox="1">
            <a:spLocks noGrp="1"/>
          </p:cNvSpPr>
          <p:nvPr>
            <p:ph type="subTitle" idx="1"/>
          </p:nvPr>
        </p:nvSpPr>
        <p:spPr>
          <a:xfrm>
            <a:off x="1511712" y="1779575"/>
            <a:ext cx="23391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400"/>
            </a:lvl1pPr>
            <a:lvl2pPr lvl="1" algn="l">
              <a:lnSpc>
                <a:spcPct val="100000"/>
              </a:lnSpc>
              <a:spcBef>
                <a:spcPts val="1600"/>
              </a:spcBef>
              <a:spcAft>
                <a:spcPts val="0"/>
              </a:spcAft>
              <a:buSzPts val="1200"/>
              <a:buNone/>
              <a:defRPr sz="1400"/>
            </a:lvl2pPr>
            <a:lvl3pPr lvl="2" algn="l">
              <a:lnSpc>
                <a:spcPct val="100000"/>
              </a:lnSpc>
              <a:spcBef>
                <a:spcPts val="1600"/>
              </a:spcBef>
              <a:spcAft>
                <a:spcPts val="0"/>
              </a:spcAft>
              <a:buSzPts val="1200"/>
              <a:buNone/>
              <a:defRPr sz="1400"/>
            </a:lvl3pPr>
            <a:lvl4pPr lvl="3" algn="l">
              <a:lnSpc>
                <a:spcPct val="100000"/>
              </a:lnSpc>
              <a:spcBef>
                <a:spcPts val="1600"/>
              </a:spcBef>
              <a:spcAft>
                <a:spcPts val="0"/>
              </a:spcAft>
              <a:buSzPts val="1200"/>
              <a:buNone/>
              <a:defRPr sz="1400"/>
            </a:lvl4pPr>
            <a:lvl5pPr lvl="4" algn="l">
              <a:lnSpc>
                <a:spcPct val="100000"/>
              </a:lnSpc>
              <a:spcBef>
                <a:spcPts val="1600"/>
              </a:spcBef>
              <a:spcAft>
                <a:spcPts val="0"/>
              </a:spcAft>
              <a:buSzPts val="1200"/>
              <a:buNone/>
              <a:defRPr sz="1400"/>
            </a:lvl5pPr>
            <a:lvl6pPr lvl="5" algn="l">
              <a:lnSpc>
                <a:spcPct val="100000"/>
              </a:lnSpc>
              <a:spcBef>
                <a:spcPts val="1600"/>
              </a:spcBef>
              <a:spcAft>
                <a:spcPts val="0"/>
              </a:spcAft>
              <a:buSzPts val="1200"/>
              <a:buNone/>
              <a:defRPr sz="1400"/>
            </a:lvl6pPr>
            <a:lvl7pPr lvl="6" algn="l">
              <a:lnSpc>
                <a:spcPct val="100000"/>
              </a:lnSpc>
              <a:spcBef>
                <a:spcPts val="1600"/>
              </a:spcBef>
              <a:spcAft>
                <a:spcPts val="0"/>
              </a:spcAft>
              <a:buSzPts val="1200"/>
              <a:buNone/>
              <a:defRPr sz="1400"/>
            </a:lvl7pPr>
            <a:lvl8pPr lvl="7" algn="l">
              <a:lnSpc>
                <a:spcPct val="100000"/>
              </a:lnSpc>
              <a:spcBef>
                <a:spcPts val="1600"/>
              </a:spcBef>
              <a:spcAft>
                <a:spcPts val="0"/>
              </a:spcAft>
              <a:buSzPts val="1200"/>
              <a:buNone/>
              <a:defRPr sz="1400"/>
            </a:lvl8pPr>
            <a:lvl9pPr lvl="8" algn="l">
              <a:lnSpc>
                <a:spcPct val="100000"/>
              </a:lnSpc>
              <a:spcBef>
                <a:spcPts val="1600"/>
              </a:spcBef>
              <a:spcAft>
                <a:spcPts val="1600"/>
              </a:spcAft>
              <a:buSzPts val="1200"/>
              <a:buNone/>
              <a:defRPr sz="1400"/>
            </a:lvl9pPr>
          </a:lstStyle>
          <a:p>
            <a:endParaRPr/>
          </a:p>
        </p:txBody>
      </p:sp>
      <p:sp>
        <p:nvSpPr>
          <p:cNvPr id="17" name="Google Shape;17;p93"/>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algn="l">
              <a:lnSpc>
                <a:spcPct val="100000"/>
              </a:lnSpc>
              <a:spcBef>
                <a:spcPts val="0"/>
              </a:spcBef>
              <a:spcAft>
                <a:spcPts val="0"/>
              </a:spcAft>
              <a:buSzPts val="1400"/>
              <a:buNone/>
              <a:defRPr sz="2400" i="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18" name="Google Shape;18;p93"/>
          <p:cNvSpPr txBox="1">
            <a:spLocks noGrp="1"/>
          </p:cNvSpPr>
          <p:nvPr>
            <p:ph type="subTitle" idx="3"/>
          </p:nvPr>
        </p:nvSpPr>
        <p:spPr>
          <a:xfrm>
            <a:off x="4845487" y="1782238"/>
            <a:ext cx="23391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400"/>
            </a:lvl1pPr>
            <a:lvl2pPr lvl="1" algn="l">
              <a:lnSpc>
                <a:spcPct val="100000"/>
              </a:lnSpc>
              <a:spcBef>
                <a:spcPts val="1600"/>
              </a:spcBef>
              <a:spcAft>
                <a:spcPts val="0"/>
              </a:spcAft>
              <a:buSzPts val="1200"/>
              <a:buNone/>
              <a:defRPr sz="1400"/>
            </a:lvl2pPr>
            <a:lvl3pPr lvl="2" algn="l">
              <a:lnSpc>
                <a:spcPct val="100000"/>
              </a:lnSpc>
              <a:spcBef>
                <a:spcPts val="1600"/>
              </a:spcBef>
              <a:spcAft>
                <a:spcPts val="0"/>
              </a:spcAft>
              <a:buSzPts val="1200"/>
              <a:buNone/>
              <a:defRPr sz="1400"/>
            </a:lvl3pPr>
            <a:lvl4pPr lvl="3" algn="l">
              <a:lnSpc>
                <a:spcPct val="100000"/>
              </a:lnSpc>
              <a:spcBef>
                <a:spcPts val="1600"/>
              </a:spcBef>
              <a:spcAft>
                <a:spcPts val="0"/>
              </a:spcAft>
              <a:buSzPts val="1200"/>
              <a:buNone/>
              <a:defRPr sz="1400"/>
            </a:lvl4pPr>
            <a:lvl5pPr lvl="4" algn="l">
              <a:lnSpc>
                <a:spcPct val="100000"/>
              </a:lnSpc>
              <a:spcBef>
                <a:spcPts val="1600"/>
              </a:spcBef>
              <a:spcAft>
                <a:spcPts val="0"/>
              </a:spcAft>
              <a:buSzPts val="1200"/>
              <a:buNone/>
              <a:defRPr sz="1400"/>
            </a:lvl5pPr>
            <a:lvl6pPr lvl="5" algn="l">
              <a:lnSpc>
                <a:spcPct val="100000"/>
              </a:lnSpc>
              <a:spcBef>
                <a:spcPts val="1600"/>
              </a:spcBef>
              <a:spcAft>
                <a:spcPts val="0"/>
              </a:spcAft>
              <a:buSzPts val="1200"/>
              <a:buNone/>
              <a:defRPr sz="1400"/>
            </a:lvl6pPr>
            <a:lvl7pPr lvl="6" algn="l">
              <a:lnSpc>
                <a:spcPct val="100000"/>
              </a:lnSpc>
              <a:spcBef>
                <a:spcPts val="1600"/>
              </a:spcBef>
              <a:spcAft>
                <a:spcPts val="0"/>
              </a:spcAft>
              <a:buSzPts val="1200"/>
              <a:buNone/>
              <a:defRPr sz="1400"/>
            </a:lvl7pPr>
            <a:lvl8pPr lvl="7" algn="l">
              <a:lnSpc>
                <a:spcPct val="100000"/>
              </a:lnSpc>
              <a:spcBef>
                <a:spcPts val="1600"/>
              </a:spcBef>
              <a:spcAft>
                <a:spcPts val="0"/>
              </a:spcAft>
              <a:buSzPts val="1200"/>
              <a:buNone/>
              <a:defRPr sz="1400"/>
            </a:lvl8pPr>
            <a:lvl9pPr lvl="8" algn="l">
              <a:lnSpc>
                <a:spcPct val="100000"/>
              </a:lnSpc>
              <a:spcBef>
                <a:spcPts val="1600"/>
              </a:spcBef>
              <a:spcAft>
                <a:spcPts val="1600"/>
              </a:spcAft>
              <a:buSzPts val="1200"/>
              <a:buNone/>
              <a:defRPr sz="1400"/>
            </a:lvl9pPr>
          </a:lstStyle>
          <a:p>
            <a:endParaRPr/>
          </a:p>
        </p:txBody>
      </p:sp>
      <p:sp>
        <p:nvSpPr>
          <p:cNvPr id="19" name="Google Shape;19;p93"/>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sz="2400" i="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20" name="Google Shape;20;p93"/>
          <p:cNvSpPr txBox="1">
            <a:spLocks noGrp="1"/>
          </p:cNvSpPr>
          <p:nvPr>
            <p:ph type="subTitle" idx="5"/>
          </p:nvPr>
        </p:nvSpPr>
        <p:spPr>
          <a:xfrm>
            <a:off x="2768312" y="3204400"/>
            <a:ext cx="23391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400"/>
            </a:lvl1pPr>
            <a:lvl2pPr lvl="1" algn="l">
              <a:lnSpc>
                <a:spcPct val="100000"/>
              </a:lnSpc>
              <a:spcBef>
                <a:spcPts val="1600"/>
              </a:spcBef>
              <a:spcAft>
                <a:spcPts val="0"/>
              </a:spcAft>
              <a:buSzPts val="1200"/>
              <a:buNone/>
              <a:defRPr sz="1400"/>
            </a:lvl2pPr>
            <a:lvl3pPr lvl="2" algn="l">
              <a:lnSpc>
                <a:spcPct val="100000"/>
              </a:lnSpc>
              <a:spcBef>
                <a:spcPts val="1600"/>
              </a:spcBef>
              <a:spcAft>
                <a:spcPts val="0"/>
              </a:spcAft>
              <a:buSzPts val="1200"/>
              <a:buNone/>
              <a:defRPr sz="1400"/>
            </a:lvl3pPr>
            <a:lvl4pPr lvl="3" algn="l">
              <a:lnSpc>
                <a:spcPct val="100000"/>
              </a:lnSpc>
              <a:spcBef>
                <a:spcPts val="1600"/>
              </a:spcBef>
              <a:spcAft>
                <a:spcPts val="0"/>
              </a:spcAft>
              <a:buSzPts val="1200"/>
              <a:buNone/>
              <a:defRPr sz="1400"/>
            </a:lvl4pPr>
            <a:lvl5pPr lvl="4" algn="l">
              <a:lnSpc>
                <a:spcPct val="100000"/>
              </a:lnSpc>
              <a:spcBef>
                <a:spcPts val="1600"/>
              </a:spcBef>
              <a:spcAft>
                <a:spcPts val="0"/>
              </a:spcAft>
              <a:buSzPts val="1200"/>
              <a:buNone/>
              <a:defRPr sz="1400"/>
            </a:lvl5pPr>
            <a:lvl6pPr lvl="5" algn="l">
              <a:lnSpc>
                <a:spcPct val="100000"/>
              </a:lnSpc>
              <a:spcBef>
                <a:spcPts val="1600"/>
              </a:spcBef>
              <a:spcAft>
                <a:spcPts val="0"/>
              </a:spcAft>
              <a:buSzPts val="1200"/>
              <a:buNone/>
              <a:defRPr sz="1400"/>
            </a:lvl6pPr>
            <a:lvl7pPr lvl="6" algn="l">
              <a:lnSpc>
                <a:spcPct val="100000"/>
              </a:lnSpc>
              <a:spcBef>
                <a:spcPts val="1600"/>
              </a:spcBef>
              <a:spcAft>
                <a:spcPts val="0"/>
              </a:spcAft>
              <a:buSzPts val="1200"/>
              <a:buNone/>
              <a:defRPr sz="1400"/>
            </a:lvl7pPr>
            <a:lvl8pPr lvl="7" algn="l">
              <a:lnSpc>
                <a:spcPct val="100000"/>
              </a:lnSpc>
              <a:spcBef>
                <a:spcPts val="1600"/>
              </a:spcBef>
              <a:spcAft>
                <a:spcPts val="0"/>
              </a:spcAft>
              <a:buSzPts val="1200"/>
              <a:buNone/>
              <a:defRPr sz="1400"/>
            </a:lvl8pPr>
            <a:lvl9pPr lvl="8" algn="l">
              <a:lnSpc>
                <a:spcPct val="100000"/>
              </a:lnSpc>
              <a:spcBef>
                <a:spcPts val="1600"/>
              </a:spcBef>
              <a:spcAft>
                <a:spcPts val="1600"/>
              </a:spcAft>
              <a:buSzPts val="1200"/>
              <a:buNone/>
              <a:defRPr sz="1400"/>
            </a:lvl9pPr>
          </a:lstStyle>
          <a:p>
            <a:endParaRPr/>
          </a:p>
        </p:txBody>
      </p:sp>
      <p:sp>
        <p:nvSpPr>
          <p:cNvPr id="21" name="Google Shape;21;p93"/>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algn="l">
              <a:lnSpc>
                <a:spcPct val="100000"/>
              </a:lnSpc>
              <a:spcBef>
                <a:spcPts val="0"/>
              </a:spcBef>
              <a:spcAft>
                <a:spcPts val="0"/>
              </a:spcAft>
              <a:buSzPts val="1400"/>
              <a:buNone/>
              <a:defRPr sz="2400" i="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22" name="Google Shape;22;p93"/>
          <p:cNvSpPr txBox="1">
            <a:spLocks noGrp="1"/>
          </p:cNvSpPr>
          <p:nvPr>
            <p:ph type="subTitle" idx="7"/>
          </p:nvPr>
        </p:nvSpPr>
        <p:spPr>
          <a:xfrm>
            <a:off x="6100575" y="3205057"/>
            <a:ext cx="23391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400"/>
            </a:lvl1pPr>
            <a:lvl2pPr lvl="1" algn="l">
              <a:lnSpc>
                <a:spcPct val="100000"/>
              </a:lnSpc>
              <a:spcBef>
                <a:spcPts val="1600"/>
              </a:spcBef>
              <a:spcAft>
                <a:spcPts val="0"/>
              </a:spcAft>
              <a:buSzPts val="1200"/>
              <a:buNone/>
              <a:defRPr sz="1400"/>
            </a:lvl2pPr>
            <a:lvl3pPr lvl="2" algn="l">
              <a:lnSpc>
                <a:spcPct val="100000"/>
              </a:lnSpc>
              <a:spcBef>
                <a:spcPts val="1600"/>
              </a:spcBef>
              <a:spcAft>
                <a:spcPts val="0"/>
              </a:spcAft>
              <a:buSzPts val="1200"/>
              <a:buNone/>
              <a:defRPr sz="1400"/>
            </a:lvl3pPr>
            <a:lvl4pPr lvl="3" algn="l">
              <a:lnSpc>
                <a:spcPct val="100000"/>
              </a:lnSpc>
              <a:spcBef>
                <a:spcPts val="1600"/>
              </a:spcBef>
              <a:spcAft>
                <a:spcPts val="0"/>
              </a:spcAft>
              <a:buSzPts val="1200"/>
              <a:buNone/>
              <a:defRPr sz="1400"/>
            </a:lvl4pPr>
            <a:lvl5pPr lvl="4" algn="l">
              <a:lnSpc>
                <a:spcPct val="100000"/>
              </a:lnSpc>
              <a:spcBef>
                <a:spcPts val="1600"/>
              </a:spcBef>
              <a:spcAft>
                <a:spcPts val="0"/>
              </a:spcAft>
              <a:buSzPts val="1200"/>
              <a:buNone/>
              <a:defRPr sz="1400"/>
            </a:lvl5pPr>
            <a:lvl6pPr lvl="5" algn="l">
              <a:lnSpc>
                <a:spcPct val="100000"/>
              </a:lnSpc>
              <a:spcBef>
                <a:spcPts val="1600"/>
              </a:spcBef>
              <a:spcAft>
                <a:spcPts val="0"/>
              </a:spcAft>
              <a:buSzPts val="1200"/>
              <a:buNone/>
              <a:defRPr sz="1400"/>
            </a:lvl6pPr>
            <a:lvl7pPr lvl="6" algn="l">
              <a:lnSpc>
                <a:spcPct val="100000"/>
              </a:lnSpc>
              <a:spcBef>
                <a:spcPts val="1600"/>
              </a:spcBef>
              <a:spcAft>
                <a:spcPts val="0"/>
              </a:spcAft>
              <a:buSzPts val="1200"/>
              <a:buNone/>
              <a:defRPr sz="1400"/>
            </a:lvl7pPr>
            <a:lvl8pPr lvl="7" algn="l">
              <a:lnSpc>
                <a:spcPct val="100000"/>
              </a:lnSpc>
              <a:spcBef>
                <a:spcPts val="1600"/>
              </a:spcBef>
              <a:spcAft>
                <a:spcPts val="0"/>
              </a:spcAft>
              <a:buSzPts val="1200"/>
              <a:buNone/>
              <a:defRPr sz="1400"/>
            </a:lvl8pPr>
            <a:lvl9pPr lvl="8" algn="l">
              <a:lnSpc>
                <a:spcPct val="100000"/>
              </a:lnSpc>
              <a:spcBef>
                <a:spcPts val="1600"/>
              </a:spcBef>
              <a:spcAft>
                <a:spcPts val="1600"/>
              </a:spcAft>
              <a:buSzPts val="1200"/>
              <a:buNone/>
              <a:defRPr sz="1400"/>
            </a:lvl9pPr>
          </a:lstStyle>
          <a:p>
            <a:endParaRPr/>
          </a:p>
        </p:txBody>
      </p:sp>
      <p:sp>
        <p:nvSpPr>
          <p:cNvPr id="23" name="Google Shape;23;p93"/>
          <p:cNvSpPr txBox="1">
            <a:spLocks noGrp="1"/>
          </p:cNvSpPr>
          <p:nvPr>
            <p:ph type="title" idx="8"/>
          </p:nvPr>
        </p:nvSpPr>
        <p:spPr>
          <a:xfrm>
            <a:off x="1959337" y="3164300"/>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4" name="Google Shape;24;p93"/>
          <p:cNvSpPr txBox="1">
            <a:spLocks noGrp="1"/>
          </p:cNvSpPr>
          <p:nvPr>
            <p:ph type="title" idx="9"/>
          </p:nvPr>
        </p:nvSpPr>
        <p:spPr>
          <a:xfrm>
            <a:off x="704337" y="1730350"/>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5" name="Google Shape;25;p93"/>
          <p:cNvSpPr txBox="1">
            <a:spLocks noGrp="1"/>
          </p:cNvSpPr>
          <p:nvPr>
            <p:ph type="title" idx="13"/>
          </p:nvPr>
        </p:nvSpPr>
        <p:spPr>
          <a:xfrm>
            <a:off x="5304000" y="3164300"/>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6" name="Google Shape;26;p93"/>
          <p:cNvSpPr txBox="1">
            <a:spLocks noGrp="1"/>
          </p:cNvSpPr>
          <p:nvPr>
            <p:ph type="title" idx="14"/>
          </p:nvPr>
        </p:nvSpPr>
        <p:spPr>
          <a:xfrm>
            <a:off x="4048912" y="1719213"/>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1">
  <p:cSld name="TITLE_ONLY_1_1_1_1_3">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94">
            <a:hlinkClick r:id="rId3" action="ppaction://hlinksldjump"/>
          </p:cNvPr>
          <p:cNvSpPr txBox="1">
            <a:spLocks noGrp="1"/>
          </p:cNvSpPr>
          <p:nvPr>
            <p:ph type="title"/>
          </p:nvPr>
        </p:nvSpPr>
        <p:spPr>
          <a:xfrm>
            <a:off x="713388" y="2468400"/>
            <a:ext cx="2339100" cy="4215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sz="2400" i="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29" name="Google Shape;29;p94"/>
          <p:cNvSpPr txBox="1">
            <a:spLocks noGrp="1"/>
          </p:cNvSpPr>
          <p:nvPr>
            <p:ph type="subTitle" idx="1"/>
          </p:nvPr>
        </p:nvSpPr>
        <p:spPr>
          <a:xfrm>
            <a:off x="713387" y="2947750"/>
            <a:ext cx="2339100" cy="64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1600"/>
              </a:spcBef>
              <a:spcAft>
                <a:spcPts val="0"/>
              </a:spcAft>
              <a:buSzPts val="1200"/>
              <a:buNone/>
              <a:defRPr sz="1400"/>
            </a:lvl2pPr>
            <a:lvl3pPr lvl="2" algn="ctr">
              <a:lnSpc>
                <a:spcPct val="100000"/>
              </a:lnSpc>
              <a:spcBef>
                <a:spcPts val="1600"/>
              </a:spcBef>
              <a:spcAft>
                <a:spcPts val="0"/>
              </a:spcAft>
              <a:buSzPts val="1200"/>
              <a:buNone/>
              <a:defRPr sz="1400"/>
            </a:lvl3pPr>
            <a:lvl4pPr lvl="3" algn="ctr">
              <a:lnSpc>
                <a:spcPct val="100000"/>
              </a:lnSpc>
              <a:spcBef>
                <a:spcPts val="1600"/>
              </a:spcBef>
              <a:spcAft>
                <a:spcPts val="0"/>
              </a:spcAft>
              <a:buSzPts val="1200"/>
              <a:buNone/>
              <a:defRPr sz="1400"/>
            </a:lvl4pPr>
            <a:lvl5pPr lvl="4" algn="ctr">
              <a:lnSpc>
                <a:spcPct val="100000"/>
              </a:lnSpc>
              <a:spcBef>
                <a:spcPts val="1600"/>
              </a:spcBef>
              <a:spcAft>
                <a:spcPts val="0"/>
              </a:spcAft>
              <a:buSzPts val="1200"/>
              <a:buNone/>
              <a:defRPr sz="1400"/>
            </a:lvl5pPr>
            <a:lvl6pPr lvl="5" algn="ctr">
              <a:lnSpc>
                <a:spcPct val="100000"/>
              </a:lnSpc>
              <a:spcBef>
                <a:spcPts val="1600"/>
              </a:spcBef>
              <a:spcAft>
                <a:spcPts val="0"/>
              </a:spcAft>
              <a:buSzPts val="1200"/>
              <a:buNone/>
              <a:defRPr sz="1400"/>
            </a:lvl6pPr>
            <a:lvl7pPr lvl="6" algn="ctr">
              <a:lnSpc>
                <a:spcPct val="100000"/>
              </a:lnSpc>
              <a:spcBef>
                <a:spcPts val="1600"/>
              </a:spcBef>
              <a:spcAft>
                <a:spcPts val="0"/>
              </a:spcAft>
              <a:buSzPts val="1200"/>
              <a:buNone/>
              <a:defRPr sz="1400"/>
            </a:lvl7pPr>
            <a:lvl8pPr lvl="7" algn="ctr">
              <a:lnSpc>
                <a:spcPct val="100000"/>
              </a:lnSpc>
              <a:spcBef>
                <a:spcPts val="1600"/>
              </a:spcBef>
              <a:spcAft>
                <a:spcPts val="0"/>
              </a:spcAft>
              <a:buSzPts val="1200"/>
              <a:buNone/>
              <a:defRPr sz="1400"/>
            </a:lvl8pPr>
            <a:lvl9pPr lvl="8" algn="ctr">
              <a:lnSpc>
                <a:spcPct val="100000"/>
              </a:lnSpc>
              <a:spcBef>
                <a:spcPts val="1600"/>
              </a:spcBef>
              <a:spcAft>
                <a:spcPts val="1600"/>
              </a:spcAft>
              <a:buSzPts val="1200"/>
              <a:buNone/>
              <a:defRPr sz="1400"/>
            </a:lvl9pPr>
          </a:lstStyle>
          <a:p>
            <a:endParaRPr/>
          </a:p>
        </p:txBody>
      </p:sp>
      <p:sp>
        <p:nvSpPr>
          <p:cNvPr id="30" name="Google Shape;30;p94">
            <a:hlinkClick r:id="" action="ppaction://noaction"/>
          </p:cNvPr>
          <p:cNvSpPr txBox="1">
            <a:spLocks noGrp="1"/>
          </p:cNvSpPr>
          <p:nvPr>
            <p:ph type="title" idx="2"/>
          </p:nvPr>
        </p:nvSpPr>
        <p:spPr>
          <a:xfrm>
            <a:off x="6091537" y="2469700"/>
            <a:ext cx="2339100" cy="421500"/>
          </a:xfrm>
          <a:prstGeom prst="rect">
            <a:avLst/>
          </a:prstGeom>
          <a:noFill/>
          <a:ln>
            <a:noFill/>
          </a:ln>
        </p:spPr>
        <p:txBody>
          <a:bodyPr spcFirstLastPara="1" wrap="square" lIns="0" tIns="0" rIns="0" bIns="0" anchor="ctr" anchorCtr="0">
            <a:noAutofit/>
          </a:bodyPr>
          <a:lstStyle>
            <a:lvl1pPr marR="72000" lvl="0" algn="ctr">
              <a:lnSpc>
                <a:spcPct val="100000"/>
              </a:lnSpc>
              <a:spcBef>
                <a:spcPts val="0"/>
              </a:spcBef>
              <a:spcAft>
                <a:spcPts val="0"/>
              </a:spcAft>
              <a:buSzPts val="1400"/>
              <a:buNone/>
              <a:defRPr sz="2400" i="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31" name="Google Shape;31;p94"/>
          <p:cNvSpPr txBox="1">
            <a:spLocks noGrp="1"/>
          </p:cNvSpPr>
          <p:nvPr>
            <p:ph type="subTitle" idx="3"/>
          </p:nvPr>
        </p:nvSpPr>
        <p:spPr>
          <a:xfrm>
            <a:off x="6091537" y="2949075"/>
            <a:ext cx="2339100" cy="64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1600"/>
              </a:spcBef>
              <a:spcAft>
                <a:spcPts val="0"/>
              </a:spcAft>
              <a:buSzPts val="1200"/>
              <a:buNone/>
              <a:defRPr sz="1400"/>
            </a:lvl2pPr>
            <a:lvl3pPr lvl="2" algn="ctr">
              <a:lnSpc>
                <a:spcPct val="100000"/>
              </a:lnSpc>
              <a:spcBef>
                <a:spcPts val="1600"/>
              </a:spcBef>
              <a:spcAft>
                <a:spcPts val="0"/>
              </a:spcAft>
              <a:buSzPts val="1200"/>
              <a:buNone/>
              <a:defRPr sz="1400"/>
            </a:lvl3pPr>
            <a:lvl4pPr lvl="3" algn="ctr">
              <a:lnSpc>
                <a:spcPct val="100000"/>
              </a:lnSpc>
              <a:spcBef>
                <a:spcPts val="1600"/>
              </a:spcBef>
              <a:spcAft>
                <a:spcPts val="0"/>
              </a:spcAft>
              <a:buSzPts val="1200"/>
              <a:buNone/>
              <a:defRPr sz="1400"/>
            </a:lvl4pPr>
            <a:lvl5pPr lvl="4" algn="ctr">
              <a:lnSpc>
                <a:spcPct val="100000"/>
              </a:lnSpc>
              <a:spcBef>
                <a:spcPts val="1600"/>
              </a:spcBef>
              <a:spcAft>
                <a:spcPts val="0"/>
              </a:spcAft>
              <a:buSzPts val="1200"/>
              <a:buNone/>
              <a:defRPr sz="1400"/>
            </a:lvl5pPr>
            <a:lvl6pPr lvl="5" algn="ctr">
              <a:lnSpc>
                <a:spcPct val="100000"/>
              </a:lnSpc>
              <a:spcBef>
                <a:spcPts val="1600"/>
              </a:spcBef>
              <a:spcAft>
                <a:spcPts val="0"/>
              </a:spcAft>
              <a:buSzPts val="1200"/>
              <a:buNone/>
              <a:defRPr sz="1400"/>
            </a:lvl6pPr>
            <a:lvl7pPr lvl="6" algn="ctr">
              <a:lnSpc>
                <a:spcPct val="100000"/>
              </a:lnSpc>
              <a:spcBef>
                <a:spcPts val="1600"/>
              </a:spcBef>
              <a:spcAft>
                <a:spcPts val="0"/>
              </a:spcAft>
              <a:buSzPts val="1200"/>
              <a:buNone/>
              <a:defRPr sz="1400"/>
            </a:lvl7pPr>
            <a:lvl8pPr lvl="7" algn="ctr">
              <a:lnSpc>
                <a:spcPct val="100000"/>
              </a:lnSpc>
              <a:spcBef>
                <a:spcPts val="1600"/>
              </a:spcBef>
              <a:spcAft>
                <a:spcPts val="0"/>
              </a:spcAft>
              <a:buSzPts val="1200"/>
              <a:buNone/>
              <a:defRPr sz="1400"/>
            </a:lvl8pPr>
            <a:lvl9pPr lvl="8" algn="ctr">
              <a:lnSpc>
                <a:spcPct val="100000"/>
              </a:lnSpc>
              <a:spcBef>
                <a:spcPts val="1600"/>
              </a:spcBef>
              <a:spcAft>
                <a:spcPts val="1600"/>
              </a:spcAft>
              <a:buSzPts val="1200"/>
              <a:buNone/>
              <a:defRPr sz="1400"/>
            </a:lvl9pPr>
          </a:lstStyle>
          <a:p>
            <a:endParaRPr/>
          </a:p>
        </p:txBody>
      </p:sp>
      <p:sp>
        <p:nvSpPr>
          <p:cNvPr id="32" name="Google Shape;32;p94">
            <a:hlinkClick r:id="rId4" action="ppaction://hlinksldjump"/>
          </p:cNvPr>
          <p:cNvSpPr txBox="1">
            <a:spLocks noGrp="1"/>
          </p:cNvSpPr>
          <p:nvPr>
            <p:ph type="title" idx="4"/>
          </p:nvPr>
        </p:nvSpPr>
        <p:spPr>
          <a:xfrm>
            <a:off x="3402450" y="2468388"/>
            <a:ext cx="2339100" cy="4215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sz="2400" i="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33" name="Google Shape;33;p94"/>
          <p:cNvSpPr txBox="1">
            <a:spLocks noGrp="1"/>
          </p:cNvSpPr>
          <p:nvPr>
            <p:ph type="subTitle" idx="5"/>
          </p:nvPr>
        </p:nvSpPr>
        <p:spPr>
          <a:xfrm>
            <a:off x="3402450" y="2947738"/>
            <a:ext cx="2339100" cy="64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1600"/>
              </a:spcBef>
              <a:spcAft>
                <a:spcPts val="0"/>
              </a:spcAft>
              <a:buSzPts val="1200"/>
              <a:buNone/>
              <a:defRPr sz="1400"/>
            </a:lvl2pPr>
            <a:lvl3pPr lvl="2" algn="ctr">
              <a:lnSpc>
                <a:spcPct val="100000"/>
              </a:lnSpc>
              <a:spcBef>
                <a:spcPts val="1600"/>
              </a:spcBef>
              <a:spcAft>
                <a:spcPts val="0"/>
              </a:spcAft>
              <a:buSzPts val="1200"/>
              <a:buNone/>
              <a:defRPr sz="1400"/>
            </a:lvl3pPr>
            <a:lvl4pPr lvl="3" algn="ctr">
              <a:lnSpc>
                <a:spcPct val="100000"/>
              </a:lnSpc>
              <a:spcBef>
                <a:spcPts val="1600"/>
              </a:spcBef>
              <a:spcAft>
                <a:spcPts val="0"/>
              </a:spcAft>
              <a:buSzPts val="1200"/>
              <a:buNone/>
              <a:defRPr sz="1400"/>
            </a:lvl4pPr>
            <a:lvl5pPr lvl="4" algn="ctr">
              <a:lnSpc>
                <a:spcPct val="100000"/>
              </a:lnSpc>
              <a:spcBef>
                <a:spcPts val="1600"/>
              </a:spcBef>
              <a:spcAft>
                <a:spcPts val="0"/>
              </a:spcAft>
              <a:buSzPts val="1200"/>
              <a:buNone/>
              <a:defRPr sz="1400"/>
            </a:lvl5pPr>
            <a:lvl6pPr lvl="5" algn="ctr">
              <a:lnSpc>
                <a:spcPct val="100000"/>
              </a:lnSpc>
              <a:spcBef>
                <a:spcPts val="1600"/>
              </a:spcBef>
              <a:spcAft>
                <a:spcPts val="0"/>
              </a:spcAft>
              <a:buSzPts val="1200"/>
              <a:buNone/>
              <a:defRPr sz="1400"/>
            </a:lvl6pPr>
            <a:lvl7pPr lvl="6" algn="ctr">
              <a:lnSpc>
                <a:spcPct val="100000"/>
              </a:lnSpc>
              <a:spcBef>
                <a:spcPts val="1600"/>
              </a:spcBef>
              <a:spcAft>
                <a:spcPts val="0"/>
              </a:spcAft>
              <a:buSzPts val="1200"/>
              <a:buNone/>
              <a:defRPr sz="1400"/>
            </a:lvl7pPr>
            <a:lvl8pPr lvl="7" algn="ctr">
              <a:lnSpc>
                <a:spcPct val="100000"/>
              </a:lnSpc>
              <a:spcBef>
                <a:spcPts val="1600"/>
              </a:spcBef>
              <a:spcAft>
                <a:spcPts val="0"/>
              </a:spcAft>
              <a:buSzPts val="1200"/>
              <a:buNone/>
              <a:defRPr sz="1400"/>
            </a:lvl8pPr>
            <a:lvl9pPr lvl="8" algn="ctr">
              <a:lnSpc>
                <a:spcPct val="100000"/>
              </a:lnSpc>
              <a:spcBef>
                <a:spcPts val="1600"/>
              </a:spcBef>
              <a:spcAft>
                <a:spcPts val="1600"/>
              </a:spcAft>
              <a:buSzPts val="1200"/>
              <a:buNone/>
              <a:defRPr sz="1400"/>
            </a:lvl9pPr>
          </a:lstStyle>
          <a:p>
            <a:endParaRPr/>
          </a:p>
        </p:txBody>
      </p:sp>
      <p:sp>
        <p:nvSpPr>
          <p:cNvPr id="34" name="Google Shape;34;p94">
            <a:hlinkClick r:id="rId4" action="ppaction://hlinksldjump"/>
          </p:cNvPr>
          <p:cNvSpPr txBox="1">
            <a:spLocks noGrp="1"/>
          </p:cNvSpPr>
          <p:nvPr>
            <p:ph type="title" idx="6"/>
          </p:nvPr>
        </p:nvSpPr>
        <p:spPr>
          <a:xfrm>
            <a:off x="3402428" y="1710902"/>
            <a:ext cx="2339100" cy="642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5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35" name="Google Shape;35;p94">
            <a:hlinkClick r:id="rId3" action="ppaction://hlinksldjump"/>
          </p:cNvPr>
          <p:cNvSpPr txBox="1">
            <a:spLocks noGrp="1"/>
          </p:cNvSpPr>
          <p:nvPr>
            <p:ph type="title" idx="7"/>
          </p:nvPr>
        </p:nvSpPr>
        <p:spPr>
          <a:xfrm>
            <a:off x="713225" y="1710883"/>
            <a:ext cx="2339100" cy="642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5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36" name="Google Shape;36;p94">
            <a:hlinkClick r:id="" action="ppaction://noaction"/>
          </p:cNvPr>
          <p:cNvSpPr txBox="1">
            <a:spLocks noGrp="1"/>
          </p:cNvSpPr>
          <p:nvPr>
            <p:ph type="title" idx="8"/>
          </p:nvPr>
        </p:nvSpPr>
        <p:spPr>
          <a:xfrm>
            <a:off x="6091497" y="1708844"/>
            <a:ext cx="2339100" cy="642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5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37" name="Google Shape;37;p94"/>
          <p:cNvSpPr txBox="1">
            <a:spLocks noGrp="1"/>
          </p:cNvSpPr>
          <p:nvPr>
            <p:ph type="title" idx="9"/>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1">
  <p:cSld name="TITLE_ONLY_1_2">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97"/>
          <p:cNvSpPr txBox="1">
            <a:spLocks noGrp="1"/>
          </p:cNvSpPr>
          <p:nvPr>
            <p:ph type="subTitle" idx="1"/>
          </p:nvPr>
        </p:nvSpPr>
        <p:spPr>
          <a:xfrm>
            <a:off x="3947475" y="1665500"/>
            <a:ext cx="3367800" cy="795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7" name="Google Shape;47;p97"/>
          <p:cNvSpPr txBox="1">
            <a:spLocks noGrp="1"/>
          </p:cNvSpPr>
          <p:nvPr>
            <p:ph type="subTitle" idx="2"/>
          </p:nvPr>
        </p:nvSpPr>
        <p:spPr>
          <a:xfrm>
            <a:off x="3947463" y="1241300"/>
            <a:ext cx="3367800" cy="444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000"/>
              <a:buFont typeface="Rajdhani"/>
              <a:buNone/>
              <a:defRPr sz="1800" b="1">
                <a:latin typeface="Rajdhani"/>
                <a:ea typeface="Rajdhani"/>
                <a:cs typeface="Rajdhani"/>
                <a:sym typeface="Rajdhani"/>
              </a:defRPr>
            </a:lvl1pPr>
            <a:lvl2pPr lvl="1" algn="ctr">
              <a:lnSpc>
                <a:spcPct val="100000"/>
              </a:lnSpc>
              <a:spcBef>
                <a:spcPts val="0"/>
              </a:spcBef>
              <a:spcAft>
                <a:spcPts val="0"/>
              </a:spcAft>
              <a:buSzPts val="2000"/>
              <a:buFont typeface="Rajdhani"/>
              <a:buNone/>
              <a:defRPr sz="2000" b="1">
                <a:latin typeface="Rajdhani"/>
                <a:ea typeface="Rajdhani"/>
                <a:cs typeface="Rajdhani"/>
                <a:sym typeface="Rajdhani"/>
              </a:defRPr>
            </a:lvl2pPr>
            <a:lvl3pPr lvl="2" algn="ctr">
              <a:lnSpc>
                <a:spcPct val="100000"/>
              </a:lnSpc>
              <a:spcBef>
                <a:spcPts val="0"/>
              </a:spcBef>
              <a:spcAft>
                <a:spcPts val="0"/>
              </a:spcAft>
              <a:buSzPts val="2000"/>
              <a:buFont typeface="Rajdhani"/>
              <a:buNone/>
              <a:defRPr sz="2000" b="1">
                <a:latin typeface="Rajdhani"/>
                <a:ea typeface="Rajdhani"/>
                <a:cs typeface="Rajdhani"/>
                <a:sym typeface="Rajdhani"/>
              </a:defRPr>
            </a:lvl3pPr>
            <a:lvl4pPr lvl="3" algn="ctr">
              <a:lnSpc>
                <a:spcPct val="100000"/>
              </a:lnSpc>
              <a:spcBef>
                <a:spcPts val="0"/>
              </a:spcBef>
              <a:spcAft>
                <a:spcPts val="0"/>
              </a:spcAft>
              <a:buSzPts val="2000"/>
              <a:buFont typeface="Rajdhani"/>
              <a:buNone/>
              <a:defRPr sz="2000" b="1">
                <a:latin typeface="Rajdhani"/>
                <a:ea typeface="Rajdhani"/>
                <a:cs typeface="Rajdhani"/>
                <a:sym typeface="Rajdhani"/>
              </a:defRPr>
            </a:lvl4pPr>
            <a:lvl5pPr lvl="4" algn="ctr">
              <a:lnSpc>
                <a:spcPct val="100000"/>
              </a:lnSpc>
              <a:spcBef>
                <a:spcPts val="0"/>
              </a:spcBef>
              <a:spcAft>
                <a:spcPts val="0"/>
              </a:spcAft>
              <a:buSzPts val="2000"/>
              <a:buFont typeface="Rajdhani"/>
              <a:buNone/>
              <a:defRPr sz="2000" b="1">
                <a:latin typeface="Rajdhani"/>
                <a:ea typeface="Rajdhani"/>
                <a:cs typeface="Rajdhani"/>
                <a:sym typeface="Rajdhani"/>
              </a:defRPr>
            </a:lvl5pPr>
            <a:lvl6pPr lvl="5" algn="ctr">
              <a:lnSpc>
                <a:spcPct val="100000"/>
              </a:lnSpc>
              <a:spcBef>
                <a:spcPts val="0"/>
              </a:spcBef>
              <a:spcAft>
                <a:spcPts val="0"/>
              </a:spcAft>
              <a:buSzPts val="2000"/>
              <a:buFont typeface="Rajdhani"/>
              <a:buNone/>
              <a:defRPr sz="2000" b="1">
                <a:latin typeface="Rajdhani"/>
                <a:ea typeface="Rajdhani"/>
                <a:cs typeface="Rajdhani"/>
                <a:sym typeface="Rajdhani"/>
              </a:defRPr>
            </a:lvl6pPr>
            <a:lvl7pPr lvl="6" algn="ctr">
              <a:lnSpc>
                <a:spcPct val="100000"/>
              </a:lnSpc>
              <a:spcBef>
                <a:spcPts val="0"/>
              </a:spcBef>
              <a:spcAft>
                <a:spcPts val="0"/>
              </a:spcAft>
              <a:buSzPts val="2000"/>
              <a:buFont typeface="Rajdhani"/>
              <a:buNone/>
              <a:defRPr sz="2000" b="1">
                <a:latin typeface="Rajdhani"/>
                <a:ea typeface="Rajdhani"/>
                <a:cs typeface="Rajdhani"/>
                <a:sym typeface="Rajdhani"/>
              </a:defRPr>
            </a:lvl7pPr>
            <a:lvl8pPr lvl="7" algn="ctr">
              <a:lnSpc>
                <a:spcPct val="100000"/>
              </a:lnSpc>
              <a:spcBef>
                <a:spcPts val="0"/>
              </a:spcBef>
              <a:spcAft>
                <a:spcPts val="0"/>
              </a:spcAft>
              <a:buSzPts val="2000"/>
              <a:buFont typeface="Rajdhani"/>
              <a:buNone/>
              <a:defRPr sz="2000" b="1">
                <a:latin typeface="Rajdhani"/>
                <a:ea typeface="Rajdhani"/>
                <a:cs typeface="Rajdhani"/>
                <a:sym typeface="Rajdhani"/>
              </a:defRPr>
            </a:lvl8pPr>
            <a:lvl9pPr lvl="8" algn="ctr">
              <a:lnSpc>
                <a:spcPct val="100000"/>
              </a:lnSpc>
              <a:spcBef>
                <a:spcPts val="0"/>
              </a:spcBef>
              <a:spcAft>
                <a:spcPts val="0"/>
              </a:spcAft>
              <a:buSzPts val="2000"/>
              <a:buFont typeface="Rajdhani"/>
              <a:buNone/>
              <a:defRPr sz="2000" b="1">
                <a:latin typeface="Rajdhani"/>
                <a:ea typeface="Rajdhani"/>
                <a:cs typeface="Rajdhani"/>
                <a:sym typeface="Rajdhani"/>
              </a:defRPr>
            </a:lvl9pPr>
          </a:lstStyle>
          <a:p>
            <a:endParaRPr/>
          </a:p>
        </p:txBody>
      </p:sp>
      <p:sp>
        <p:nvSpPr>
          <p:cNvPr id="48" name="Google Shape;48;p97"/>
          <p:cNvSpPr txBox="1">
            <a:spLocks noGrp="1"/>
          </p:cNvSpPr>
          <p:nvPr>
            <p:ph type="subTitle" idx="3"/>
          </p:nvPr>
        </p:nvSpPr>
        <p:spPr>
          <a:xfrm>
            <a:off x="3947475" y="3182475"/>
            <a:ext cx="3367800" cy="795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9" name="Google Shape;49;p97"/>
          <p:cNvSpPr txBox="1">
            <a:spLocks noGrp="1"/>
          </p:cNvSpPr>
          <p:nvPr>
            <p:ph type="subTitle" idx="4"/>
          </p:nvPr>
        </p:nvSpPr>
        <p:spPr>
          <a:xfrm>
            <a:off x="3947463" y="2758300"/>
            <a:ext cx="3367800" cy="444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000"/>
              <a:buFont typeface="Rajdhani"/>
              <a:buNone/>
              <a:defRPr sz="1800" b="1">
                <a:latin typeface="Rajdhani"/>
                <a:ea typeface="Rajdhani"/>
                <a:cs typeface="Rajdhani"/>
                <a:sym typeface="Rajdhani"/>
              </a:defRPr>
            </a:lvl1pPr>
            <a:lvl2pPr lvl="1" algn="ctr">
              <a:lnSpc>
                <a:spcPct val="100000"/>
              </a:lnSpc>
              <a:spcBef>
                <a:spcPts val="0"/>
              </a:spcBef>
              <a:spcAft>
                <a:spcPts val="0"/>
              </a:spcAft>
              <a:buSzPts val="2000"/>
              <a:buFont typeface="Rajdhani"/>
              <a:buNone/>
              <a:defRPr sz="2000" b="1">
                <a:latin typeface="Rajdhani"/>
                <a:ea typeface="Rajdhani"/>
                <a:cs typeface="Rajdhani"/>
                <a:sym typeface="Rajdhani"/>
              </a:defRPr>
            </a:lvl2pPr>
            <a:lvl3pPr lvl="2" algn="ctr">
              <a:lnSpc>
                <a:spcPct val="100000"/>
              </a:lnSpc>
              <a:spcBef>
                <a:spcPts val="0"/>
              </a:spcBef>
              <a:spcAft>
                <a:spcPts val="0"/>
              </a:spcAft>
              <a:buSzPts val="2000"/>
              <a:buFont typeface="Rajdhani"/>
              <a:buNone/>
              <a:defRPr sz="2000" b="1">
                <a:latin typeface="Rajdhani"/>
                <a:ea typeface="Rajdhani"/>
                <a:cs typeface="Rajdhani"/>
                <a:sym typeface="Rajdhani"/>
              </a:defRPr>
            </a:lvl3pPr>
            <a:lvl4pPr lvl="3" algn="ctr">
              <a:lnSpc>
                <a:spcPct val="100000"/>
              </a:lnSpc>
              <a:spcBef>
                <a:spcPts val="0"/>
              </a:spcBef>
              <a:spcAft>
                <a:spcPts val="0"/>
              </a:spcAft>
              <a:buSzPts val="2000"/>
              <a:buFont typeface="Rajdhani"/>
              <a:buNone/>
              <a:defRPr sz="2000" b="1">
                <a:latin typeface="Rajdhani"/>
                <a:ea typeface="Rajdhani"/>
                <a:cs typeface="Rajdhani"/>
                <a:sym typeface="Rajdhani"/>
              </a:defRPr>
            </a:lvl4pPr>
            <a:lvl5pPr lvl="4" algn="ctr">
              <a:lnSpc>
                <a:spcPct val="100000"/>
              </a:lnSpc>
              <a:spcBef>
                <a:spcPts val="0"/>
              </a:spcBef>
              <a:spcAft>
                <a:spcPts val="0"/>
              </a:spcAft>
              <a:buSzPts val="2000"/>
              <a:buFont typeface="Rajdhani"/>
              <a:buNone/>
              <a:defRPr sz="2000" b="1">
                <a:latin typeface="Rajdhani"/>
                <a:ea typeface="Rajdhani"/>
                <a:cs typeface="Rajdhani"/>
                <a:sym typeface="Rajdhani"/>
              </a:defRPr>
            </a:lvl5pPr>
            <a:lvl6pPr lvl="5" algn="ctr">
              <a:lnSpc>
                <a:spcPct val="100000"/>
              </a:lnSpc>
              <a:spcBef>
                <a:spcPts val="0"/>
              </a:spcBef>
              <a:spcAft>
                <a:spcPts val="0"/>
              </a:spcAft>
              <a:buSzPts val="2000"/>
              <a:buFont typeface="Rajdhani"/>
              <a:buNone/>
              <a:defRPr sz="2000" b="1">
                <a:latin typeface="Rajdhani"/>
                <a:ea typeface="Rajdhani"/>
                <a:cs typeface="Rajdhani"/>
                <a:sym typeface="Rajdhani"/>
              </a:defRPr>
            </a:lvl6pPr>
            <a:lvl7pPr lvl="6" algn="ctr">
              <a:lnSpc>
                <a:spcPct val="100000"/>
              </a:lnSpc>
              <a:spcBef>
                <a:spcPts val="0"/>
              </a:spcBef>
              <a:spcAft>
                <a:spcPts val="0"/>
              </a:spcAft>
              <a:buSzPts val="2000"/>
              <a:buFont typeface="Rajdhani"/>
              <a:buNone/>
              <a:defRPr sz="2000" b="1">
                <a:latin typeface="Rajdhani"/>
                <a:ea typeface="Rajdhani"/>
                <a:cs typeface="Rajdhani"/>
                <a:sym typeface="Rajdhani"/>
              </a:defRPr>
            </a:lvl7pPr>
            <a:lvl8pPr lvl="7" algn="ctr">
              <a:lnSpc>
                <a:spcPct val="100000"/>
              </a:lnSpc>
              <a:spcBef>
                <a:spcPts val="0"/>
              </a:spcBef>
              <a:spcAft>
                <a:spcPts val="0"/>
              </a:spcAft>
              <a:buSzPts val="2000"/>
              <a:buFont typeface="Rajdhani"/>
              <a:buNone/>
              <a:defRPr sz="2000" b="1">
                <a:latin typeface="Rajdhani"/>
                <a:ea typeface="Rajdhani"/>
                <a:cs typeface="Rajdhani"/>
                <a:sym typeface="Rajdhani"/>
              </a:defRPr>
            </a:lvl8pPr>
            <a:lvl9pPr lvl="8" algn="ctr">
              <a:lnSpc>
                <a:spcPct val="100000"/>
              </a:lnSpc>
              <a:spcBef>
                <a:spcPts val="0"/>
              </a:spcBef>
              <a:spcAft>
                <a:spcPts val="0"/>
              </a:spcAft>
              <a:buSzPts val="2000"/>
              <a:buFont typeface="Rajdhani"/>
              <a:buNone/>
              <a:defRPr sz="2000" b="1">
                <a:latin typeface="Rajdhani"/>
                <a:ea typeface="Rajdhani"/>
                <a:cs typeface="Rajdhani"/>
                <a:sym typeface="Rajdhani"/>
              </a:defRPr>
            </a:lvl9pPr>
          </a:lstStyle>
          <a:p>
            <a:endParaRPr/>
          </a:p>
        </p:txBody>
      </p:sp>
      <p:sp>
        <p:nvSpPr>
          <p:cNvPr id="50" name="Google Shape;50;p97"/>
          <p:cNvSpPr txBox="1">
            <a:spLocks noGrp="1"/>
          </p:cNvSpPr>
          <p:nvPr>
            <p:ph type="title"/>
          </p:nvPr>
        </p:nvSpPr>
        <p:spPr>
          <a:xfrm>
            <a:off x="1055325" y="1783050"/>
            <a:ext cx="2358600" cy="157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45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2">
  <p:cSld name="CAPTION_ONLY_1_1">
    <p:bg>
      <p:bgPr>
        <a:blipFill>
          <a:blip r:embed="rId2">
            <a:alphaModFix/>
          </a:blip>
          <a:stretch>
            <a:fillRect/>
          </a:stretch>
        </a:blipFill>
        <a:effectLst/>
      </p:bgPr>
    </p:bg>
    <p:spTree>
      <p:nvGrpSpPr>
        <p:cNvPr id="1" name="Shape 51"/>
        <p:cNvGrpSpPr/>
        <p:nvPr/>
      </p:nvGrpSpPr>
      <p:grpSpPr>
        <a:xfrm>
          <a:off x="0" y="0"/>
          <a:ext cx="0" cy="0"/>
          <a:chOff x="0" y="0"/>
          <a:chExt cx="0" cy="0"/>
        </a:xfrm>
      </p:grpSpPr>
      <p:sp>
        <p:nvSpPr>
          <p:cNvPr id="52" name="Google Shape;52;p98"/>
          <p:cNvSpPr txBox="1">
            <a:spLocks noGrp="1"/>
          </p:cNvSpPr>
          <p:nvPr>
            <p:ph type="title"/>
          </p:nvPr>
        </p:nvSpPr>
        <p:spPr>
          <a:xfrm>
            <a:off x="720100" y="1706850"/>
            <a:ext cx="2759700" cy="172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sz="4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_1">
    <p:bg>
      <p:bgPr>
        <a:blipFill>
          <a:blip r:embed="rId2">
            <a:alphaModFix/>
          </a:blip>
          <a:stretch>
            <a:fillRect/>
          </a:stretch>
        </a:blipFill>
        <a:effectLst/>
      </p:bgPr>
    </p:bg>
    <p:spTree>
      <p:nvGrpSpPr>
        <p:cNvPr id="1" name="Shape 53"/>
        <p:cNvGrpSpPr/>
        <p:nvPr/>
      </p:nvGrpSpPr>
      <p:grpSpPr>
        <a:xfrm>
          <a:off x="0" y="0"/>
          <a:ext cx="0" cy="0"/>
          <a:chOff x="0" y="0"/>
          <a:chExt cx="0" cy="0"/>
        </a:xfrm>
      </p:grpSpPr>
      <p:sp>
        <p:nvSpPr>
          <p:cNvPr id="54" name="Google Shape;54;p99"/>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100"/>
          <p:cNvSpPr txBox="1">
            <a:spLocks noGrp="1"/>
          </p:cNvSpPr>
          <p:nvPr>
            <p:ph type="subTitle" idx="1"/>
          </p:nvPr>
        </p:nvSpPr>
        <p:spPr>
          <a:xfrm>
            <a:off x="720000" y="2055925"/>
            <a:ext cx="2060700" cy="97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lvl1pPr>
            <a:lvl2pPr lvl="1" algn="ctr">
              <a:lnSpc>
                <a:spcPct val="100000"/>
              </a:lnSpc>
              <a:spcBef>
                <a:spcPts val="1600"/>
              </a:spcBef>
              <a:spcAft>
                <a:spcPts val="0"/>
              </a:spcAft>
              <a:buSzPts val="1200"/>
              <a:buNone/>
              <a:defRPr sz="1400"/>
            </a:lvl2pPr>
            <a:lvl3pPr lvl="2" algn="ctr">
              <a:lnSpc>
                <a:spcPct val="100000"/>
              </a:lnSpc>
              <a:spcBef>
                <a:spcPts val="1600"/>
              </a:spcBef>
              <a:spcAft>
                <a:spcPts val="0"/>
              </a:spcAft>
              <a:buSzPts val="1200"/>
              <a:buNone/>
              <a:defRPr sz="1400"/>
            </a:lvl3pPr>
            <a:lvl4pPr lvl="3" algn="ctr">
              <a:lnSpc>
                <a:spcPct val="100000"/>
              </a:lnSpc>
              <a:spcBef>
                <a:spcPts val="1600"/>
              </a:spcBef>
              <a:spcAft>
                <a:spcPts val="0"/>
              </a:spcAft>
              <a:buSzPts val="1200"/>
              <a:buNone/>
              <a:defRPr sz="1400"/>
            </a:lvl4pPr>
            <a:lvl5pPr lvl="4" algn="ctr">
              <a:lnSpc>
                <a:spcPct val="100000"/>
              </a:lnSpc>
              <a:spcBef>
                <a:spcPts val="1600"/>
              </a:spcBef>
              <a:spcAft>
                <a:spcPts val="0"/>
              </a:spcAft>
              <a:buSzPts val="1200"/>
              <a:buNone/>
              <a:defRPr sz="1400"/>
            </a:lvl5pPr>
            <a:lvl6pPr lvl="5" algn="ctr">
              <a:lnSpc>
                <a:spcPct val="100000"/>
              </a:lnSpc>
              <a:spcBef>
                <a:spcPts val="1600"/>
              </a:spcBef>
              <a:spcAft>
                <a:spcPts val="0"/>
              </a:spcAft>
              <a:buSzPts val="1200"/>
              <a:buNone/>
              <a:defRPr sz="1400"/>
            </a:lvl6pPr>
            <a:lvl7pPr lvl="6" algn="ctr">
              <a:lnSpc>
                <a:spcPct val="100000"/>
              </a:lnSpc>
              <a:spcBef>
                <a:spcPts val="1600"/>
              </a:spcBef>
              <a:spcAft>
                <a:spcPts val="0"/>
              </a:spcAft>
              <a:buSzPts val="1200"/>
              <a:buNone/>
              <a:defRPr sz="1400"/>
            </a:lvl7pPr>
            <a:lvl8pPr lvl="7" algn="ctr">
              <a:lnSpc>
                <a:spcPct val="100000"/>
              </a:lnSpc>
              <a:spcBef>
                <a:spcPts val="1600"/>
              </a:spcBef>
              <a:spcAft>
                <a:spcPts val="0"/>
              </a:spcAft>
              <a:buSzPts val="1200"/>
              <a:buNone/>
              <a:defRPr sz="1400"/>
            </a:lvl8pPr>
            <a:lvl9pPr lvl="8" algn="ctr">
              <a:lnSpc>
                <a:spcPct val="100000"/>
              </a:lnSpc>
              <a:spcBef>
                <a:spcPts val="1600"/>
              </a:spcBef>
              <a:spcAft>
                <a:spcPts val="1600"/>
              </a:spcAft>
              <a:buSzPts val="1200"/>
              <a:buNone/>
              <a:defRPr sz="1400"/>
            </a:lvl9pPr>
          </a:lstStyle>
          <a:p>
            <a:endParaRPr/>
          </a:p>
        </p:txBody>
      </p:sp>
      <p:sp>
        <p:nvSpPr>
          <p:cNvPr id="57" name="Google Shape;57;p100"/>
          <p:cNvSpPr txBox="1">
            <a:spLocks noGrp="1"/>
          </p:cNvSpPr>
          <p:nvPr>
            <p:ph type="subTitle" idx="2"/>
          </p:nvPr>
        </p:nvSpPr>
        <p:spPr>
          <a:xfrm>
            <a:off x="6362450" y="2055925"/>
            <a:ext cx="2060700" cy="97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lvl1pPr>
            <a:lvl2pPr lvl="1" algn="ctr">
              <a:lnSpc>
                <a:spcPct val="100000"/>
              </a:lnSpc>
              <a:spcBef>
                <a:spcPts val="1600"/>
              </a:spcBef>
              <a:spcAft>
                <a:spcPts val="0"/>
              </a:spcAft>
              <a:buSzPts val="1200"/>
              <a:buNone/>
              <a:defRPr sz="1400"/>
            </a:lvl2pPr>
            <a:lvl3pPr lvl="2" algn="ctr">
              <a:lnSpc>
                <a:spcPct val="100000"/>
              </a:lnSpc>
              <a:spcBef>
                <a:spcPts val="1600"/>
              </a:spcBef>
              <a:spcAft>
                <a:spcPts val="0"/>
              </a:spcAft>
              <a:buSzPts val="1200"/>
              <a:buNone/>
              <a:defRPr sz="1400"/>
            </a:lvl3pPr>
            <a:lvl4pPr lvl="3" algn="ctr">
              <a:lnSpc>
                <a:spcPct val="100000"/>
              </a:lnSpc>
              <a:spcBef>
                <a:spcPts val="1600"/>
              </a:spcBef>
              <a:spcAft>
                <a:spcPts val="0"/>
              </a:spcAft>
              <a:buSzPts val="1200"/>
              <a:buNone/>
              <a:defRPr sz="1400"/>
            </a:lvl4pPr>
            <a:lvl5pPr lvl="4" algn="ctr">
              <a:lnSpc>
                <a:spcPct val="100000"/>
              </a:lnSpc>
              <a:spcBef>
                <a:spcPts val="1600"/>
              </a:spcBef>
              <a:spcAft>
                <a:spcPts val="0"/>
              </a:spcAft>
              <a:buSzPts val="1200"/>
              <a:buNone/>
              <a:defRPr sz="1400"/>
            </a:lvl5pPr>
            <a:lvl6pPr lvl="5" algn="ctr">
              <a:lnSpc>
                <a:spcPct val="100000"/>
              </a:lnSpc>
              <a:spcBef>
                <a:spcPts val="1600"/>
              </a:spcBef>
              <a:spcAft>
                <a:spcPts val="0"/>
              </a:spcAft>
              <a:buSzPts val="1200"/>
              <a:buNone/>
              <a:defRPr sz="1400"/>
            </a:lvl6pPr>
            <a:lvl7pPr lvl="6" algn="ctr">
              <a:lnSpc>
                <a:spcPct val="100000"/>
              </a:lnSpc>
              <a:spcBef>
                <a:spcPts val="1600"/>
              </a:spcBef>
              <a:spcAft>
                <a:spcPts val="0"/>
              </a:spcAft>
              <a:buSzPts val="1200"/>
              <a:buNone/>
              <a:defRPr sz="1400"/>
            </a:lvl7pPr>
            <a:lvl8pPr lvl="7" algn="ctr">
              <a:lnSpc>
                <a:spcPct val="100000"/>
              </a:lnSpc>
              <a:spcBef>
                <a:spcPts val="1600"/>
              </a:spcBef>
              <a:spcAft>
                <a:spcPts val="0"/>
              </a:spcAft>
              <a:buSzPts val="1200"/>
              <a:buNone/>
              <a:defRPr sz="1400"/>
            </a:lvl8pPr>
            <a:lvl9pPr lvl="8" algn="ctr">
              <a:lnSpc>
                <a:spcPct val="100000"/>
              </a:lnSpc>
              <a:spcBef>
                <a:spcPts val="1600"/>
              </a:spcBef>
              <a:spcAft>
                <a:spcPts val="1600"/>
              </a:spcAft>
              <a:buSzPts val="1200"/>
              <a:buNone/>
              <a:defRPr sz="1400"/>
            </a:lvl9pPr>
          </a:lstStyle>
          <a:p>
            <a:endParaRPr/>
          </a:p>
        </p:txBody>
      </p:sp>
      <p:sp>
        <p:nvSpPr>
          <p:cNvPr id="58" name="Google Shape;58;p100"/>
          <p:cNvSpPr txBox="1">
            <a:spLocks noGrp="1"/>
          </p:cNvSpPr>
          <p:nvPr>
            <p:ph type="subTitle" idx="3"/>
          </p:nvPr>
        </p:nvSpPr>
        <p:spPr>
          <a:xfrm>
            <a:off x="3541212" y="2055925"/>
            <a:ext cx="2060700" cy="97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lvl1pPr>
            <a:lvl2pPr lvl="1" algn="ctr">
              <a:lnSpc>
                <a:spcPct val="100000"/>
              </a:lnSpc>
              <a:spcBef>
                <a:spcPts val="1600"/>
              </a:spcBef>
              <a:spcAft>
                <a:spcPts val="0"/>
              </a:spcAft>
              <a:buSzPts val="1200"/>
              <a:buNone/>
              <a:defRPr sz="1400"/>
            </a:lvl2pPr>
            <a:lvl3pPr lvl="2" algn="ctr">
              <a:lnSpc>
                <a:spcPct val="100000"/>
              </a:lnSpc>
              <a:spcBef>
                <a:spcPts val="1600"/>
              </a:spcBef>
              <a:spcAft>
                <a:spcPts val="0"/>
              </a:spcAft>
              <a:buSzPts val="1200"/>
              <a:buNone/>
              <a:defRPr sz="1400"/>
            </a:lvl3pPr>
            <a:lvl4pPr lvl="3" algn="ctr">
              <a:lnSpc>
                <a:spcPct val="100000"/>
              </a:lnSpc>
              <a:spcBef>
                <a:spcPts val="1600"/>
              </a:spcBef>
              <a:spcAft>
                <a:spcPts val="0"/>
              </a:spcAft>
              <a:buSzPts val="1200"/>
              <a:buNone/>
              <a:defRPr sz="1400"/>
            </a:lvl4pPr>
            <a:lvl5pPr lvl="4" algn="ctr">
              <a:lnSpc>
                <a:spcPct val="100000"/>
              </a:lnSpc>
              <a:spcBef>
                <a:spcPts val="1600"/>
              </a:spcBef>
              <a:spcAft>
                <a:spcPts val="0"/>
              </a:spcAft>
              <a:buSzPts val="1200"/>
              <a:buNone/>
              <a:defRPr sz="1400"/>
            </a:lvl5pPr>
            <a:lvl6pPr lvl="5" algn="ctr">
              <a:lnSpc>
                <a:spcPct val="100000"/>
              </a:lnSpc>
              <a:spcBef>
                <a:spcPts val="1600"/>
              </a:spcBef>
              <a:spcAft>
                <a:spcPts val="0"/>
              </a:spcAft>
              <a:buSzPts val="1200"/>
              <a:buNone/>
              <a:defRPr sz="1400"/>
            </a:lvl6pPr>
            <a:lvl7pPr lvl="6" algn="ctr">
              <a:lnSpc>
                <a:spcPct val="100000"/>
              </a:lnSpc>
              <a:spcBef>
                <a:spcPts val="1600"/>
              </a:spcBef>
              <a:spcAft>
                <a:spcPts val="0"/>
              </a:spcAft>
              <a:buSzPts val="1200"/>
              <a:buNone/>
              <a:defRPr sz="1400"/>
            </a:lvl7pPr>
            <a:lvl8pPr lvl="7" algn="ctr">
              <a:lnSpc>
                <a:spcPct val="100000"/>
              </a:lnSpc>
              <a:spcBef>
                <a:spcPts val="1600"/>
              </a:spcBef>
              <a:spcAft>
                <a:spcPts val="0"/>
              </a:spcAft>
              <a:buSzPts val="1200"/>
              <a:buNone/>
              <a:defRPr sz="1400"/>
            </a:lvl8pPr>
            <a:lvl9pPr lvl="8" algn="ctr">
              <a:lnSpc>
                <a:spcPct val="100000"/>
              </a:lnSpc>
              <a:spcBef>
                <a:spcPts val="1600"/>
              </a:spcBef>
              <a:spcAft>
                <a:spcPts val="1600"/>
              </a:spcAft>
              <a:buSzPts val="1200"/>
              <a:buNone/>
              <a:defRPr sz="1400"/>
            </a:lvl9pPr>
          </a:lstStyle>
          <a:p>
            <a:endParaRPr/>
          </a:p>
        </p:txBody>
      </p:sp>
      <p:sp>
        <p:nvSpPr>
          <p:cNvPr id="59" name="Google Shape;59;p100"/>
          <p:cNvSpPr txBox="1">
            <a:spLocks noGrp="1"/>
          </p:cNvSpPr>
          <p:nvPr>
            <p:ph type="title"/>
          </p:nvPr>
        </p:nvSpPr>
        <p:spPr>
          <a:xfrm>
            <a:off x="980700" y="3436575"/>
            <a:ext cx="1539300" cy="6891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sz="1800" i="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60" name="Google Shape;60;p100"/>
          <p:cNvSpPr txBox="1">
            <a:spLocks noGrp="1"/>
          </p:cNvSpPr>
          <p:nvPr>
            <p:ph type="title" idx="4"/>
          </p:nvPr>
        </p:nvSpPr>
        <p:spPr>
          <a:xfrm>
            <a:off x="6623150" y="3436575"/>
            <a:ext cx="1539300" cy="6891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sz="1800" i="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61" name="Google Shape;61;p100"/>
          <p:cNvSpPr txBox="1">
            <a:spLocks noGrp="1"/>
          </p:cNvSpPr>
          <p:nvPr>
            <p:ph type="title" idx="5"/>
          </p:nvPr>
        </p:nvSpPr>
        <p:spPr>
          <a:xfrm>
            <a:off x="3801912" y="3436575"/>
            <a:ext cx="1539300" cy="6891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sz="1800" i="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62" name="Google Shape;62;p100"/>
          <p:cNvSpPr txBox="1">
            <a:spLocks noGrp="1"/>
          </p:cNvSpPr>
          <p:nvPr>
            <p:ph type="title" idx="6"/>
          </p:nvPr>
        </p:nvSpPr>
        <p:spPr>
          <a:xfrm>
            <a:off x="7200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CAPTION_ONLY_1_1_1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01"/>
          <p:cNvSpPr txBox="1">
            <a:spLocks noGrp="1"/>
          </p:cNvSpPr>
          <p:nvPr>
            <p:ph type="subTitle" idx="1"/>
          </p:nvPr>
        </p:nvSpPr>
        <p:spPr>
          <a:xfrm>
            <a:off x="1874134" y="1356374"/>
            <a:ext cx="2999100" cy="768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400"/>
            </a:lvl1pPr>
            <a:lvl2pPr lvl="1" algn="l">
              <a:lnSpc>
                <a:spcPct val="100000"/>
              </a:lnSpc>
              <a:spcBef>
                <a:spcPts val="1600"/>
              </a:spcBef>
              <a:spcAft>
                <a:spcPts val="0"/>
              </a:spcAft>
              <a:buSzPts val="1200"/>
              <a:buNone/>
              <a:defRPr sz="1400"/>
            </a:lvl2pPr>
            <a:lvl3pPr lvl="2" algn="l">
              <a:lnSpc>
                <a:spcPct val="100000"/>
              </a:lnSpc>
              <a:spcBef>
                <a:spcPts val="1600"/>
              </a:spcBef>
              <a:spcAft>
                <a:spcPts val="0"/>
              </a:spcAft>
              <a:buSzPts val="1200"/>
              <a:buNone/>
              <a:defRPr sz="1400"/>
            </a:lvl3pPr>
            <a:lvl4pPr lvl="3" algn="l">
              <a:lnSpc>
                <a:spcPct val="100000"/>
              </a:lnSpc>
              <a:spcBef>
                <a:spcPts val="1600"/>
              </a:spcBef>
              <a:spcAft>
                <a:spcPts val="0"/>
              </a:spcAft>
              <a:buSzPts val="1200"/>
              <a:buNone/>
              <a:defRPr sz="1400"/>
            </a:lvl4pPr>
            <a:lvl5pPr lvl="4" algn="l">
              <a:lnSpc>
                <a:spcPct val="100000"/>
              </a:lnSpc>
              <a:spcBef>
                <a:spcPts val="1600"/>
              </a:spcBef>
              <a:spcAft>
                <a:spcPts val="0"/>
              </a:spcAft>
              <a:buSzPts val="1200"/>
              <a:buNone/>
              <a:defRPr sz="1400"/>
            </a:lvl5pPr>
            <a:lvl6pPr lvl="5" algn="l">
              <a:lnSpc>
                <a:spcPct val="100000"/>
              </a:lnSpc>
              <a:spcBef>
                <a:spcPts val="1600"/>
              </a:spcBef>
              <a:spcAft>
                <a:spcPts val="0"/>
              </a:spcAft>
              <a:buSzPts val="1200"/>
              <a:buNone/>
              <a:defRPr sz="1400"/>
            </a:lvl6pPr>
            <a:lvl7pPr lvl="6" algn="l">
              <a:lnSpc>
                <a:spcPct val="100000"/>
              </a:lnSpc>
              <a:spcBef>
                <a:spcPts val="1600"/>
              </a:spcBef>
              <a:spcAft>
                <a:spcPts val="0"/>
              </a:spcAft>
              <a:buSzPts val="1200"/>
              <a:buNone/>
              <a:defRPr sz="1400"/>
            </a:lvl7pPr>
            <a:lvl8pPr lvl="7" algn="l">
              <a:lnSpc>
                <a:spcPct val="100000"/>
              </a:lnSpc>
              <a:spcBef>
                <a:spcPts val="1600"/>
              </a:spcBef>
              <a:spcAft>
                <a:spcPts val="0"/>
              </a:spcAft>
              <a:buSzPts val="1200"/>
              <a:buNone/>
              <a:defRPr sz="1400"/>
            </a:lvl8pPr>
            <a:lvl9pPr lvl="8" algn="l">
              <a:lnSpc>
                <a:spcPct val="100000"/>
              </a:lnSpc>
              <a:spcBef>
                <a:spcPts val="1600"/>
              </a:spcBef>
              <a:spcAft>
                <a:spcPts val="1600"/>
              </a:spcAft>
              <a:buSzPts val="1200"/>
              <a:buNone/>
              <a:defRPr sz="1400"/>
            </a:lvl9pPr>
          </a:lstStyle>
          <a:p>
            <a:endParaRPr/>
          </a:p>
        </p:txBody>
      </p:sp>
      <p:sp>
        <p:nvSpPr>
          <p:cNvPr id="65" name="Google Shape;65;p101"/>
          <p:cNvSpPr txBox="1">
            <a:spLocks noGrp="1"/>
          </p:cNvSpPr>
          <p:nvPr>
            <p:ph type="subTitle" idx="2"/>
          </p:nvPr>
        </p:nvSpPr>
        <p:spPr>
          <a:xfrm>
            <a:off x="1874250" y="3651625"/>
            <a:ext cx="2999100" cy="768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400"/>
            </a:lvl1pPr>
            <a:lvl2pPr lvl="1" algn="l">
              <a:lnSpc>
                <a:spcPct val="100000"/>
              </a:lnSpc>
              <a:spcBef>
                <a:spcPts val="1600"/>
              </a:spcBef>
              <a:spcAft>
                <a:spcPts val="0"/>
              </a:spcAft>
              <a:buSzPts val="1200"/>
              <a:buNone/>
              <a:defRPr sz="1400"/>
            </a:lvl2pPr>
            <a:lvl3pPr lvl="2" algn="l">
              <a:lnSpc>
                <a:spcPct val="100000"/>
              </a:lnSpc>
              <a:spcBef>
                <a:spcPts val="1600"/>
              </a:spcBef>
              <a:spcAft>
                <a:spcPts val="0"/>
              </a:spcAft>
              <a:buSzPts val="1200"/>
              <a:buNone/>
              <a:defRPr sz="1400"/>
            </a:lvl3pPr>
            <a:lvl4pPr lvl="3" algn="l">
              <a:lnSpc>
                <a:spcPct val="100000"/>
              </a:lnSpc>
              <a:spcBef>
                <a:spcPts val="1600"/>
              </a:spcBef>
              <a:spcAft>
                <a:spcPts val="0"/>
              </a:spcAft>
              <a:buSzPts val="1200"/>
              <a:buNone/>
              <a:defRPr sz="1400"/>
            </a:lvl4pPr>
            <a:lvl5pPr lvl="4" algn="l">
              <a:lnSpc>
                <a:spcPct val="100000"/>
              </a:lnSpc>
              <a:spcBef>
                <a:spcPts val="1600"/>
              </a:spcBef>
              <a:spcAft>
                <a:spcPts val="0"/>
              </a:spcAft>
              <a:buSzPts val="1200"/>
              <a:buNone/>
              <a:defRPr sz="1400"/>
            </a:lvl5pPr>
            <a:lvl6pPr lvl="5" algn="l">
              <a:lnSpc>
                <a:spcPct val="100000"/>
              </a:lnSpc>
              <a:spcBef>
                <a:spcPts val="1600"/>
              </a:spcBef>
              <a:spcAft>
                <a:spcPts val="0"/>
              </a:spcAft>
              <a:buSzPts val="1200"/>
              <a:buNone/>
              <a:defRPr sz="1400"/>
            </a:lvl6pPr>
            <a:lvl7pPr lvl="6" algn="l">
              <a:lnSpc>
                <a:spcPct val="100000"/>
              </a:lnSpc>
              <a:spcBef>
                <a:spcPts val="1600"/>
              </a:spcBef>
              <a:spcAft>
                <a:spcPts val="0"/>
              </a:spcAft>
              <a:buSzPts val="1200"/>
              <a:buNone/>
              <a:defRPr sz="1400"/>
            </a:lvl7pPr>
            <a:lvl8pPr lvl="7" algn="l">
              <a:lnSpc>
                <a:spcPct val="100000"/>
              </a:lnSpc>
              <a:spcBef>
                <a:spcPts val="1600"/>
              </a:spcBef>
              <a:spcAft>
                <a:spcPts val="0"/>
              </a:spcAft>
              <a:buSzPts val="1200"/>
              <a:buNone/>
              <a:defRPr sz="1400"/>
            </a:lvl8pPr>
            <a:lvl9pPr lvl="8" algn="l">
              <a:lnSpc>
                <a:spcPct val="100000"/>
              </a:lnSpc>
              <a:spcBef>
                <a:spcPts val="1600"/>
              </a:spcBef>
              <a:spcAft>
                <a:spcPts val="1600"/>
              </a:spcAft>
              <a:buSzPts val="1200"/>
              <a:buNone/>
              <a:defRPr sz="1400"/>
            </a:lvl9pPr>
          </a:lstStyle>
          <a:p>
            <a:endParaRPr/>
          </a:p>
        </p:txBody>
      </p:sp>
      <p:sp>
        <p:nvSpPr>
          <p:cNvPr id="66" name="Google Shape;66;p101"/>
          <p:cNvSpPr txBox="1">
            <a:spLocks noGrp="1"/>
          </p:cNvSpPr>
          <p:nvPr>
            <p:ph type="subTitle" idx="3"/>
          </p:nvPr>
        </p:nvSpPr>
        <p:spPr>
          <a:xfrm>
            <a:off x="1874250" y="2504003"/>
            <a:ext cx="2999100" cy="768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400"/>
            </a:lvl1pPr>
            <a:lvl2pPr lvl="1" algn="l">
              <a:lnSpc>
                <a:spcPct val="100000"/>
              </a:lnSpc>
              <a:spcBef>
                <a:spcPts val="1600"/>
              </a:spcBef>
              <a:spcAft>
                <a:spcPts val="0"/>
              </a:spcAft>
              <a:buSzPts val="1200"/>
              <a:buNone/>
              <a:defRPr sz="1400"/>
            </a:lvl2pPr>
            <a:lvl3pPr lvl="2" algn="l">
              <a:lnSpc>
                <a:spcPct val="100000"/>
              </a:lnSpc>
              <a:spcBef>
                <a:spcPts val="1600"/>
              </a:spcBef>
              <a:spcAft>
                <a:spcPts val="0"/>
              </a:spcAft>
              <a:buSzPts val="1200"/>
              <a:buNone/>
              <a:defRPr sz="1400"/>
            </a:lvl3pPr>
            <a:lvl4pPr lvl="3" algn="l">
              <a:lnSpc>
                <a:spcPct val="100000"/>
              </a:lnSpc>
              <a:spcBef>
                <a:spcPts val="1600"/>
              </a:spcBef>
              <a:spcAft>
                <a:spcPts val="0"/>
              </a:spcAft>
              <a:buSzPts val="1200"/>
              <a:buNone/>
              <a:defRPr sz="1400"/>
            </a:lvl4pPr>
            <a:lvl5pPr lvl="4" algn="l">
              <a:lnSpc>
                <a:spcPct val="100000"/>
              </a:lnSpc>
              <a:spcBef>
                <a:spcPts val="1600"/>
              </a:spcBef>
              <a:spcAft>
                <a:spcPts val="0"/>
              </a:spcAft>
              <a:buSzPts val="1200"/>
              <a:buNone/>
              <a:defRPr sz="1400"/>
            </a:lvl5pPr>
            <a:lvl6pPr lvl="5" algn="l">
              <a:lnSpc>
                <a:spcPct val="100000"/>
              </a:lnSpc>
              <a:spcBef>
                <a:spcPts val="1600"/>
              </a:spcBef>
              <a:spcAft>
                <a:spcPts val="0"/>
              </a:spcAft>
              <a:buSzPts val="1200"/>
              <a:buNone/>
              <a:defRPr sz="1400"/>
            </a:lvl6pPr>
            <a:lvl7pPr lvl="6" algn="l">
              <a:lnSpc>
                <a:spcPct val="100000"/>
              </a:lnSpc>
              <a:spcBef>
                <a:spcPts val="1600"/>
              </a:spcBef>
              <a:spcAft>
                <a:spcPts val="0"/>
              </a:spcAft>
              <a:buSzPts val="1200"/>
              <a:buNone/>
              <a:defRPr sz="1400"/>
            </a:lvl7pPr>
            <a:lvl8pPr lvl="7" algn="l">
              <a:lnSpc>
                <a:spcPct val="100000"/>
              </a:lnSpc>
              <a:spcBef>
                <a:spcPts val="1600"/>
              </a:spcBef>
              <a:spcAft>
                <a:spcPts val="0"/>
              </a:spcAft>
              <a:buSzPts val="1200"/>
              <a:buNone/>
              <a:defRPr sz="1400"/>
            </a:lvl8pPr>
            <a:lvl9pPr lvl="8" algn="l">
              <a:lnSpc>
                <a:spcPct val="100000"/>
              </a:lnSpc>
              <a:spcBef>
                <a:spcPts val="1600"/>
              </a:spcBef>
              <a:spcAft>
                <a:spcPts val="1600"/>
              </a:spcAft>
              <a:buSzPts val="1200"/>
              <a:buNone/>
              <a:defRPr sz="1400"/>
            </a:lvl9pPr>
          </a:lstStyle>
          <a:p>
            <a:endParaRPr/>
          </a:p>
        </p:txBody>
      </p:sp>
      <p:sp>
        <p:nvSpPr>
          <p:cNvPr id="67" name="Google Shape;67;p101"/>
          <p:cNvSpPr txBox="1">
            <a:spLocks noGrp="1"/>
          </p:cNvSpPr>
          <p:nvPr>
            <p:ph type="title"/>
          </p:nvPr>
        </p:nvSpPr>
        <p:spPr>
          <a:xfrm>
            <a:off x="1874134" y="954675"/>
            <a:ext cx="2999100" cy="4017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sz="1800" i="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68" name="Google Shape;68;p101"/>
          <p:cNvSpPr txBox="1">
            <a:spLocks noGrp="1"/>
          </p:cNvSpPr>
          <p:nvPr>
            <p:ph type="title" idx="4"/>
          </p:nvPr>
        </p:nvSpPr>
        <p:spPr>
          <a:xfrm>
            <a:off x="1874259" y="3249905"/>
            <a:ext cx="2999100" cy="4017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sz="1800" i="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69" name="Google Shape;69;p101"/>
          <p:cNvSpPr txBox="1">
            <a:spLocks noGrp="1"/>
          </p:cNvSpPr>
          <p:nvPr>
            <p:ph type="title" idx="5"/>
          </p:nvPr>
        </p:nvSpPr>
        <p:spPr>
          <a:xfrm>
            <a:off x="1874259" y="2102290"/>
            <a:ext cx="2999100" cy="4017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sz="1800" i="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70" name="Google Shape;70;p101"/>
          <p:cNvSpPr txBox="1">
            <a:spLocks noGrp="1"/>
          </p:cNvSpPr>
          <p:nvPr>
            <p:ph type="title" idx="6"/>
          </p:nvPr>
        </p:nvSpPr>
        <p:spPr>
          <a:xfrm>
            <a:off x="5374050" y="1795800"/>
            <a:ext cx="2858700" cy="1551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45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103"/>
          <p:cNvSpPr txBox="1">
            <a:spLocks noGrp="1"/>
          </p:cNvSpPr>
          <p:nvPr>
            <p:ph type="subTitle" idx="1"/>
          </p:nvPr>
        </p:nvSpPr>
        <p:spPr>
          <a:xfrm>
            <a:off x="1725925" y="1894325"/>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7" name="Google Shape;77;p103"/>
          <p:cNvSpPr txBox="1">
            <a:spLocks noGrp="1"/>
          </p:cNvSpPr>
          <p:nvPr>
            <p:ph type="subTitle" idx="2"/>
          </p:nvPr>
        </p:nvSpPr>
        <p:spPr>
          <a:xfrm>
            <a:off x="5803499" y="1894325"/>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8" name="Google Shape;78;p103"/>
          <p:cNvSpPr txBox="1">
            <a:spLocks noGrp="1"/>
          </p:cNvSpPr>
          <p:nvPr>
            <p:ph type="subTitle" idx="3"/>
          </p:nvPr>
        </p:nvSpPr>
        <p:spPr>
          <a:xfrm>
            <a:off x="1725925" y="3491450"/>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9" name="Google Shape;79;p103"/>
          <p:cNvSpPr txBox="1">
            <a:spLocks noGrp="1"/>
          </p:cNvSpPr>
          <p:nvPr>
            <p:ph type="subTitle" idx="4"/>
          </p:nvPr>
        </p:nvSpPr>
        <p:spPr>
          <a:xfrm>
            <a:off x="5803499" y="3491450"/>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80" name="Google Shape;80;p103"/>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9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2"/>
              </a:buClr>
              <a:buSzPts val="2800"/>
              <a:buFont typeface="Rajdhani"/>
              <a:buNone/>
              <a:defRPr sz="2800" b="1" i="0" u="none" strike="noStrike" cap="none">
                <a:solidFill>
                  <a:schemeClr val="lt2"/>
                </a:solidFill>
                <a:latin typeface="Rajdhani"/>
                <a:ea typeface="Rajdhani"/>
                <a:cs typeface="Rajdhani"/>
                <a:sym typeface="Rajdhani"/>
              </a:defRPr>
            </a:lvl1pPr>
            <a:lvl2pPr marR="0" lvl="1" algn="l" rtl="0">
              <a:lnSpc>
                <a:spcPct val="100000"/>
              </a:lnSpc>
              <a:spcBef>
                <a:spcPts val="0"/>
              </a:spcBef>
              <a:spcAft>
                <a:spcPts val="0"/>
              </a:spcAft>
              <a:buClr>
                <a:schemeClr val="lt2"/>
              </a:buClr>
              <a:buSzPts val="2800"/>
              <a:buFont typeface="Rajdhani"/>
              <a:buNone/>
              <a:defRPr sz="2800" b="1" i="0" u="none" strike="noStrike" cap="none">
                <a:solidFill>
                  <a:schemeClr val="lt2"/>
                </a:solidFill>
                <a:latin typeface="Rajdhani"/>
                <a:ea typeface="Rajdhani"/>
                <a:cs typeface="Rajdhani"/>
                <a:sym typeface="Rajdhani"/>
              </a:defRPr>
            </a:lvl2pPr>
            <a:lvl3pPr marR="0" lvl="2" algn="l" rtl="0">
              <a:lnSpc>
                <a:spcPct val="100000"/>
              </a:lnSpc>
              <a:spcBef>
                <a:spcPts val="0"/>
              </a:spcBef>
              <a:spcAft>
                <a:spcPts val="0"/>
              </a:spcAft>
              <a:buClr>
                <a:schemeClr val="lt2"/>
              </a:buClr>
              <a:buSzPts val="2800"/>
              <a:buFont typeface="Rajdhani"/>
              <a:buNone/>
              <a:defRPr sz="2800" b="1" i="0" u="none" strike="noStrike" cap="none">
                <a:solidFill>
                  <a:schemeClr val="lt2"/>
                </a:solidFill>
                <a:latin typeface="Rajdhani"/>
                <a:ea typeface="Rajdhani"/>
                <a:cs typeface="Rajdhani"/>
                <a:sym typeface="Rajdhani"/>
              </a:defRPr>
            </a:lvl3pPr>
            <a:lvl4pPr marR="0" lvl="3" algn="l" rtl="0">
              <a:lnSpc>
                <a:spcPct val="100000"/>
              </a:lnSpc>
              <a:spcBef>
                <a:spcPts val="0"/>
              </a:spcBef>
              <a:spcAft>
                <a:spcPts val="0"/>
              </a:spcAft>
              <a:buClr>
                <a:schemeClr val="lt2"/>
              </a:buClr>
              <a:buSzPts val="2800"/>
              <a:buFont typeface="Rajdhani"/>
              <a:buNone/>
              <a:defRPr sz="2800" b="1" i="0" u="none" strike="noStrike" cap="none">
                <a:solidFill>
                  <a:schemeClr val="lt2"/>
                </a:solidFill>
                <a:latin typeface="Rajdhani"/>
                <a:ea typeface="Rajdhani"/>
                <a:cs typeface="Rajdhani"/>
                <a:sym typeface="Rajdhani"/>
              </a:defRPr>
            </a:lvl4pPr>
            <a:lvl5pPr marR="0" lvl="4" algn="l" rtl="0">
              <a:lnSpc>
                <a:spcPct val="100000"/>
              </a:lnSpc>
              <a:spcBef>
                <a:spcPts val="0"/>
              </a:spcBef>
              <a:spcAft>
                <a:spcPts val="0"/>
              </a:spcAft>
              <a:buClr>
                <a:schemeClr val="lt2"/>
              </a:buClr>
              <a:buSzPts val="2800"/>
              <a:buFont typeface="Rajdhani"/>
              <a:buNone/>
              <a:defRPr sz="2800" b="1" i="0" u="none" strike="noStrike" cap="none">
                <a:solidFill>
                  <a:schemeClr val="lt2"/>
                </a:solidFill>
                <a:latin typeface="Rajdhani"/>
                <a:ea typeface="Rajdhani"/>
                <a:cs typeface="Rajdhani"/>
                <a:sym typeface="Rajdhani"/>
              </a:defRPr>
            </a:lvl5pPr>
            <a:lvl6pPr marR="0" lvl="5" algn="l" rtl="0">
              <a:lnSpc>
                <a:spcPct val="100000"/>
              </a:lnSpc>
              <a:spcBef>
                <a:spcPts val="0"/>
              </a:spcBef>
              <a:spcAft>
                <a:spcPts val="0"/>
              </a:spcAft>
              <a:buClr>
                <a:schemeClr val="lt2"/>
              </a:buClr>
              <a:buSzPts val="2800"/>
              <a:buFont typeface="Rajdhani"/>
              <a:buNone/>
              <a:defRPr sz="2800" b="1" i="0" u="none" strike="noStrike" cap="none">
                <a:solidFill>
                  <a:schemeClr val="lt2"/>
                </a:solidFill>
                <a:latin typeface="Rajdhani"/>
                <a:ea typeface="Rajdhani"/>
                <a:cs typeface="Rajdhani"/>
                <a:sym typeface="Rajdhani"/>
              </a:defRPr>
            </a:lvl6pPr>
            <a:lvl7pPr marR="0" lvl="6" algn="l" rtl="0">
              <a:lnSpc>
                <a:spcPct val="100000"/>
              </a:lnSpc>
              <a:spcBef>
                <a:spcPts val="0"/>
              </a:spcBef>
              <a:spcAft>
                <a:spcPts val="0"/>
              </a:spcAft>
              <a:buClr>
                <a:schemeClr val="lt2"/>
              </a:buClr>
              <a:buSzPts val="2800"/>
              <a:buFont typeface="Rajdhani"/>
              <a:buNone/>
              <a:defRPr sz="2800" b="1" i="0" u="none" strike="noStrike" cap="none">
                <a:solidFill>
                  <a:schemeClr val="lt2"/>
                </a:solidFill>
                <a:latin typeface="Rajdhani"/>
                <a:ea typeface="Rajdhani"/>
                <a:cs typeface="Rajdhani"/>
                <a:sym typeface="Rajdhani"/>
              </a:defRPr>
            </a:lvl7pPr>
            <a:lvl8pPr marR="0" lvl="7" algn="l" rtl="0">
              <a:lnSpc>
                <a:spcPct val="100000"/>
              </a:lnSpc>
              <a:spcBef>
                <a:spcPts val="0"/>
              </a:spcBef>
              <a:spcAft>
                <a:spcPts val="0"/>
              </a:spcAft>
              <a:buClr>
                <a:schemeClr val="lt2"/>
              </a:buClr>
              <a:buSzPts val="2800"/>
              <a:buFont typeface="Rajdhani"/>
              <a:buNone/>
              <a:defRPr sz="2800" b="1" i="0" u="none" strike="noStrike" cap="none">
                <a:solidFill>
                  <a:schemeClr val="lt2"/>
                </a:solidFill>
                <a:latin typeface="Rajdhani"/>
                <a:ea typeface="Rajdhani"/>
                <a:cs typeface="Rajdhani"/>
                <a:sym typeface="Rajdhani"/>
              </a:defRPr>
            </a:lvl8pPr>
            <a:lvl9pPr marR="0" lvl="8" algn="l" rtl="0">
              <a:lnSpc>
                <a:spcPct val="100000"/>
              </a:lnSpc>
              <a:spcBef>
                <a:spcPts val="0"/>
              </a:spcBef>
              <a:spcAft>
                <a:spcPts val="0"/>
              </a:spcAft>
              <a:buClr>
                <a:schemeClr val="lt2"/>
              </a:buClr>
              <a:buSzPts val="2800"/>
              <a:buFont typeface="Rajdhani"/>
              <a:buNone/>
              <a:defRPr sz="2800" b="1" i="0" u="none" strike="noStrike" cap="none">
                <a:solidFill>
                  <a:schemeClr val="lt2"/>
                </a:solidFill>
                <a:latin typeface="Rajdhani"/>
                <a:ea typeface="Rajdhani"/>
                <a:cs typeface="Rajdhani"/>
                <a:sym typeface="Rajdhani"/>
              </a:defRPr>
            </a:lvl9pPr>
          </a:lstStyle>
          <a:p>
            <a:endParaRPr/>
          </a:p>
        </p:txBody>
      </p:sp>
      <p:sp>
        <p:nvSpPr>
          <p:cNvPr id="7" name="Google Shape;7;p9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l" rtl="0">
              <a:lnSpc>
                <a:spcPct val="115000"/>
              </a:lnSpc>
              <a:spcBef>
                <a:spcPts val="1600"/>
              </a:spcBef>
              <a:spcAft>
                <a:spcPts val="160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5" r:id="rId4"/>
    <p:sldLayoutId id="2147483656" r:id="rId5"/>
    <p:sldLayoutId id="2147483657" r:id="rId6"/>
    <p:sldLayoutId id="2147483658" r:id="rId7"/>
    <p:sldLayoutId id="2147483659" r:id="rId8"/>
    <p:sldLayoutId id="2147483661" r:id="rId9"/>
    <p:sldLayoutId id="2147483662" r:id="rId10"/>
    <p:sldLayoutId id="2147483663" r:id="rId11"/>
    <p:sldLayoutId id="2147483664" r:id="rId12"/>
    <p:sldLayoutId id="2147483684" r:id="rId13"/>
    <p:sldLayoutId id="2147483688" r:id="rId14"/>
    <p:sldLayoutId id="2147483689" r:id="rId15"/>
    <p:sldLayoutId id="2147483690" r:id="rId16"/>
    <p:sldLayoutId id="2147483693" r:id="rId17"/>
  </p:sldLayoutIdLst>
  <mc:AlternateContent xmlns:mc="http://schemas.openxmlformats.org/markup-compatibility/2006" xmlns:p14="http://schemas.microsoft.com/office/powerpoint/2010/main">
    <mc:Choice Requires="p14">
      <p:transition spd="slow">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86000"/>
            <a:lum/>
          </a:blip>
          <a:srcRect/>
          <a:stretch>
            <a:fillRect/>
          </a:stretch>
        </a:blipFill>
        <a:effectLst/>
      </p:bgPr>
    </p:bg>
    <p:spTree>
      <p:nvGrpSpPr>
        <p:cNvPr id="1" name="Shape 228"/>
        <p:cNvGrpSpPr/>
        <p:nvPr/>
      </p:nvGrpSpPr>
      <p:grpSpPr>
        <a:xfrm>
          <a:off x="0" y="0"/>
          <a:ext cx="0" cy="0"/>
          <a:chOff x="0" y="0"/>
          <a:chExt cx="0" cy="0"/>
        </a:xfrm>
      </p:grpSpPr>
      <p:sp>
        <p:nvSpPr>
          <p:cNvPr id="229" name="Google Shape;229;p1"/>
          <p:cNvSpPr txBox="1">
            <a:spLocks noGrp="1"/>
          </p:cNvSpPr>
          <p:nvPr>
            <p:ph type="ctrTitle"/>
          </p:nvPr>
        </p:nvSpPr>
        <p:spPr>
          <a:xfrm>
            <a:off x="0" y="1862786"/>
            <a:ext cx="6271800" cy="1295086"/>
          </a:xfrm>
          <a:prstGeom prst="rect">
            <a:avLst/>
          </a:prstGeom>
          <a:noFill/>
          <a:ln>
            <a:noFill/>
          </a:ln>
        </p:spPr>
        <p:txBody>
          <a:bodyPr spcFirstLastPara="1" wrap="square" lIns="91425" tIns="91425" rIns="91425" bIns="91425" anchor="b" anchorCtr="0">
            <a:noAutofit/>
          </a:bodyPr>
          <a:lstStyle/>
          <a:p>
            <a:pPr marL="177800">
              <a:spcBef>
                <a:spcPts val="300"/>
              </a:spcBef>
            </a:pPr>
            <a:r>
              <a:rPr lang="en-US" sz="3200" b="1" dirty="0">
                <a:solidFill>
                  <a:srgbClr val="FFFFFF"/>
                </a:solidFill>
                <a:effectLst/>
                <a:latin typeface="Times New Roman" panose="02020603050405020304" pitchFamily="18" charset="0"/>
                <a:ea typeface="Times New Roman" panose="02020603050405020304" pitchFamily="18" charset="0"/>
              </a:rPr>
              <a:t>An Implementation of Efficient Low Cost 2D Median Filter</a:t>
            </a:r>
            <a:endParaRPr lang="en-AS" sz="3200" b="1" dirty="0">
              <a:solidFill>
                <a:srgbClr val="FFFFFF"/>
              </a:solidFill>
              <a:effectLst/>
              <a:latin typeface="Times New Roman" panose="02020603050405020304" pitchFamily="18" charset="0"/>
              <a:ea typeface="Times New Roman" panose="02020603050405020304" pitchFamily="18" charset="0"/>
            </a:endParaRPr>
          </a:p>
        </p:txBody>
      </p:sp>
      <p:pic>
        <p:nvPicPr>
          <p:cNvPr id="231" name="Google Shape;231;p1"/>
          <p:cNvPicPr preferRelativeResize="0"/>
          <p:nvPr/>
        </p:nvPicPr>
        <p:blipFill rotWithShape="1">
          <a:blip r:embed="rId4">
            <a:alphaModFix/>
          </a:blip>
          <a:srcRect l="6664" t="4858" r="6219" b="5495"/>
          <a:stretch/>
        </p:blipFill>
        <p:spPr>
          <a:xfrm>
            <a:off x="5467120" y="411984"/>
            <a:ext cx="4197350" cy="4319531"/>
          </a:xfrm>
          <a:prstGeom prst="rect">
            <a:avLst/>
          </a:prstGeom>
          <a:noFill/>
          <a:ln>
            <a:noFill/>
          </a:ln>
          <a:effectLst>
            <a:glow rad="114300">
              <a:schemeClr val="accent1">
                <a:alpha val="0"/>
              </a:schemeClr>
            </a:glow>
            <a:softEdge rad="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231"/>
                                        </p:tgtEl>
                                        <p:attrNameLst>
                                          <p:attrName>style.visibility</p:attrName>
                                        </p:attrNameLst>
                                      </p:cBhvr>
                                      <p:to>
                                        <p:strVal val="visible"/>
                                      </p:to>
                                    </p:set>
                                    <p:anim calcmode="lin" valueType="num">
                                      <p:cBhvr additive="base">
                                        <p:cTn id="7" dur="1300"/>
                                        <p:tgtEl>
                                          <p:spTgt spid="231"/>
                                        </p:tgtEl>
                                        <p:attrNameLst>
                                          <p:attrName>ppt_w</p:attrName>
                                        </p:attrNameLst>
                                      </p:cBhvr>
                                      <p:tavLst>
                                        <p:tav tm="0">
                                          <p:val>
                                            <p:strVal val="0"/>
                                          </p:val>
                                        </p:tav>
                                        <p:tav tm="100000">
                                          <p:val>
                                            <p:strVal val="#ppt_w"/>
                                          </p:val>
                                        </p:tav>
                                      </p:tavLst>
                                    </p:anim>
                                    <p:anim calcmode="lin" valueType="num">
                                      <p:cBhvr additive="base">
                                        <p:cTn id="8" dur="1300"/>
                                        <p:tgtEl>
                                          <p:spTgt spid="231"/>
                                        </p:tgtEl>
                                        <p:attrNameLst>
                                          <p:attrName>ppt_h</p:attrName>
                                        </p:attrNameLst>
                                      </p:cBhvr>
                                      <p:tavLst>
                                        <p:tav tm="0">
                                          <p:val>
                                            <p:strVal val="0"/>
                                          </p:val>
                                        </p:tav>
                                        <p:tav tm="100000">
                                          <p:val>
                                            <p:strVal val="#ppt_h"/>
                                          </p:val>
                                        </p:tav>
                                      </p:tavLst>
                                    </p:anim>
                                  </p:childTnLst>
                                </p:cTn>
                              </p:par>
                              <p:par>
                                <p:cTn id="9" presetID="16" presetClass="entr" presetSubtype="21" fill="hold" grpId="0" nodeType="withEffect">
                                  <p:stCondLst>
                                    <p:cond delay="0"/>
                                  </p:stCondLst>
                                  <p:childTnLst>
                                    <p:set>
                                      <p:cBhvr>
                                        <p:cTn id="10" dur="1" fill="hold">
                                          <p:stCondLst>
                                            <p:cond delay="0"/>
                                          </p:stCondLst>
                                        </p:cTn>
                                        <p:tgtEl>
                                          <p:spTgt spid="229"/>
                                        </p:tgtEl>
                                        <p:attrNameLst>
                                          <p:attrName>style.visibility</p:attrName>
                                        </p:attrNameLst>
                                      </p:cBhvr>
                                      <p:to>
                                        <p:strVal val="visible"/>
                                      </p:to>
                                    </p:set>
                                    <p:animEffect transition="in" filter="barn(inVertical)">
                                      <p:cBhvr>
                                        <p:cTn id="11" dur="500"/>
                                        <p:tgtEl>
                                          <p:spTgt spid="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5"/>
        <p:cNvGrpSpPr/>
        <p:nvPr/>
      </p:nvGrpSpPr>
      <p:grpSpPr>
        <a:xfrm>
          <a:off x="0" y="0"/>
          <a:ext cx="0" cy="0"/>
          <a:chOff x="0" y="0"/>
          <a:chExt cx="0" cy="0"/>
        </a:xfrm>
      </p:grpSpPr>
      <p:sp>
        <p:nvSpPr>
          <p:cNvPr id="16" name="TextBox 15">
            <a:extLst>
              <a:ext uri="{FF2B5EF4-FFF2-40B4-BE49-F238E27FC236}">
                <a16:creationId xmlns:a16="http://schemas.microsoft.com/office/drawing/2014/main" id="{12CD5D3F-B2E6-4724-B6B5-64E44D37F866}"/>
              </a:ext>
            </a:extLst>
          </p:cNvPr>
          <p:cNvSpPr txBox="1"/>
          <p:nvPr/>
        </p:nvSpPr>
        <p:spPr>
          <a:xfrm>
            <a:off x="3421856" y="178595"/>
            <a:ext cx="4586287" cy="369332"/>
          </a:xfrm>
          <a:prstGeom prst="rect">
            <a:avLst/>
          </a:prstGeom>
          <a:noFill/>
        </p:spPr>
        <p:txBody>
          <a:bodyPr wrap="square" rtlCol="0">
            <a:spAutoFit/>
          </a:bodyPr>
          <a:lstStyle/>
          <a:p>
            <a:r>
              <a:rPr lang="en-US" sz="1800" dirty="0">
                <a:solidFill>
                  <a:srgbClr val="FFFFFF"/>
                </a:solidFill>
                <a:latin typeface="Times New Roman" panose="02020603050405020304" pitchFamily="18" charset="0"/>
                <a:cs typeface="Times New Roman" panose="02020603050405020304" pitchFamily="18" charset="0"/>
              </a:rPr>
              <a:t>Implementation of PTVS</a:t>
            </a:r>
          </a:p>
        </p:txBody>
      </p:sp>
      <p:grpSp>
        <p:nvGrpSpPr>
          <p:cNvPr id="28" name="Google Shape;4071;p58">
            <a:extLst>
              <a:ext uri="{FF2B5EF4-FFF2-40B4-BE49-F238E27FC236}">
                <a16:creationId xmlns:a16="http://schemas.microsoft.com/office/drawing/2014/main" id="{3D50A6E2-2D00-4C34-9D08-6DA451545AA9}"/>
              </a:ext>
            </a:extLst>
          </p:cNvPr>
          <p:cNvGrpSpPr/>
          <p:nvPr/>
        </p:nvGrpSpPr>
        <p:grpSpPr>
          <a:xfrm>
            <a:off x="70608" y="1679908"/>
            <a:ext cx="3533290" cy="2691052"/>
            <a:chOff x="3578510" y="1419647"/>
            <a:chExt cx="4021500" cy="3062887"/>
          </a:xfrm>
        </p:grpSpPr>
        <p:sp>
          <p:nvSpPr>
            <p:cNvPr id="29" name="Google Shape;4072;p58">
              <a:extLst>
                <a:ext uri="{FF2B5EF4-FFF2-40B4-BE49-F238E27FC236}">
                  <a16:creationId xmlns:a16="http://schemas.microsoft.com/office/drawing/2014/main" id="{406B1DA2-DBA4-4C3A-AE4E-EC9599B4E2BB}"/>
                </a:ext>
              </a:extLst>
            </p:cNvPr>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4073;p58">
              <a:extLst>
                <a:ext uri="{FF2B5EF4-FFF2-40B4-BE49-F238E27FC236}">
                  <a16:creationId xmlns:a16="http://schemas.microsoft.com/office/drawing/2014/main" id="{B03C2F29-3109-4FA9-8CA8-CF27A662CBC6}"/>
                </a:ext>
              </a:extLst>
            </p:cNvPr>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 name="Google Shape;4074;p58">
              <a:extLst>
                <a:ext uri="{FF2B5EF4-FFF2-40B4-BE49-F238E27FC236}">
                  <a16:creationId xmlns:a16="http://schemas.microsoft.com/office/drawing/2014/main" id="{27180B4B-A24D-49E3-882F-A153CA784B1B}"/>
                </a:ext>
              </a:extLst>
            </p:cNvPr>
            <p:cNvGrpSpPr/>
            <p:nvPr/>
          </p:nvGrpSpPr>
          <p:grpSpPr>
            <a:xfrm>
              <a:off x="3605853" y="1447364"/>
              <a:ext cx="3966900" cy="3035170"/>
              <a:chOff x="3605853" y="1447364"/>
              <a:chExt cx="3966900" cy="3035170"/>
            </a:xfrm>
          </p:grpSpPr>
          <p:sp>
            <p:nvSpPr>
              <p:cNvPr id="33" name="Google Shape;4075;p58">
                <a:extLst>
                  <a:ext uri="{FF2B5EF4-FFF2-40B4-BE49-F238E27FC236}">
                    <a16:creationId xmlns:a16="http://schemas.microsoft.com/office/drawing/2014/main" id="{B6B79BF9-9550-41AE-91B2-1A49B8FF1457}"/>
                  </a:ext>
                </a:extLst>
              </p:cNvPr>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4076;p58">
                <a:extLst>
                  <a:ext uri="{FF2B5EF4-FFF2-40B4-BE49-F238E27FC236}">
                    <a16:creationId xmlns:a16="http://schemas.microsoft.com/office/drawing/2014/main" id="{3FA00DC4-6925-40E4-9FF8-04AE22529A5E}"/>
                  </a:ext>
                </a:extLst>
              </p:cNvPr>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2" name="Google Shape;4077;p58">
              <a:extLst>
                <a:ext uri="{FF2B5EF4-FFF2-40B4-BE49-F238E27FC236}">
                  <a16:creationId xmlns:a16="http://schemas.microsoft.com/office/drawing/2014/main" id="{F33B28C2-1FB9-453A-974B-8C7DF1218501}"/>
                </a:ext>
              </a:extLst>
            </p:cNvPr>
            <p:cNvCxnSpPr/>
            <p:nvPr/>
          </p:nvCxnSpPr>
          <p:spPr>
            <a:xfrm>
              <a:off x="4915750" y="4433452"/>
              <a:ext cx="1353300" cy="0"/>
            </a:xfrm>
            <a:prstGeom prst="straightConnector1">
              <a:avLst/>
            </a:prstGeom>
            <a:noFill/>
            <a:ln w="19050" cap="flat" cmpd="sng">
              <a:solidFill>
                <a:schemeClr val="lt2"/>
              </a:solidFill>
              <a:prstDash val="solid"/>
              <a:round/>
              <a:headEnd type="none" w="sm" len="sm"/>
              <a:tailEnd type="none" w="sm" len="sm"/>
            </a:ln>
          </p:spPr>
        </p:cxnSp>
      </p:grpSp>
      <p:cxnSp>
        <p:nvCxnSpPr>
          <p:cNvPr id="36" name="Google Shape;4079;p58">
            <a:extLst>
              <a:ext uri="{FF2B5EF4-FFF2-40B4-BE49-F238E27FC236}">
                <a16:creationId xmlns:a16="http://schemas.microsoft.com/office/drawing/2014/main" id="{0DA3DC62-E497-42E7-A5AF-2FF53CC0D99E}"/>
              </a:ext>
            </a:extLst>
          </p:cNvPr>
          <p:cNvCxnSpPr/>
          <p:nvPr/>
        </p:nvCxnSpPr>
        <p:spPr>
          <a:xfrm>
            <a:off x="3788356" y="2506475"/>
            <a:ext cx="0" cy="630600"/>
          </a:xfrm>
          <a:prstGeom prst="straightConnector1">
            <a:avLst/>
          </a:prstGeom>
          <a:noFill/>
          <a:ln w="19050" cap="flat" cmpd="sng">
            <a:solidFill>
              <a:schemeClr val="lt2"/>
            </a:solidFill>
            <a:prstDash val="solid"/>
            <a:round/>
            <a:headEnd type="oval" w="med" len="med"/>
            <a:tailEnd type="oval" w="med" len="med"/>
          </a:ln>
        </p:spPr>
      </p:cxnSp>
      <p:pic>
        <p:nvPicPr>
          <p:cNvPr id="19" name="Picture 18">
            <a:extLst>
              <a:ext uri="{FF2B5EF4-FFF2-40B4-BE49-F238E27FC236}">
                <a16:creationId xmlns:a16="http://schemas.microsoft.com/office/drawing/2014/main" id="{25529CF6-CE4E-495D-8D11-F217A03C14A7}"/>
              </a:ext>
            </a:extLst>
          </p:cNvPr>
          <p:cNvPicPr>
            <a:picLocks noChangeAspect="1"/>
          </p:cNvPicPr>
          <p:nvPr/>
        </p:nvPicPr>
        <p:blipFill>
          <a:blip r:embed="rId4"/>
          <a:stretch>
            <a:fillRect/>
          </a:stretch>
        </p:blipFill>
        <p:spPr>
          <a:xfrm>
            <a:off x="257175" y="1853796"/>
            <a:ext cx="3164681" cy="1878808"/>
          </a:xfrm>
          <a:prstGeom prst="rect">
            <a:avLst/>
          </a:prstGeom>
        </p:spPr>
      </p:pic>
      <p:sp>
        <p:nvSpPr>
          <p:cNvPr id="20" name="TextBox 19">
            <a:extLst>
              <a:ext uri="{FF2B5EF4-FFF2-40B4-BE49-F238E27FC236}">
                <a16:creationId xmlns:a16="http://schemas.microsoft.com/office/drawing/2014/main" id="{7EE99875-B4CC-4177-BB18-8617F24B53B4}"/>
              </a:ext>
            </a:extLst>
          </p:cNvPr>
          <p:cNvSpPr txBox="1"/>
          <p:nvPr/>
        </p:nvSpPr>
        <p:spPr>
          <a:xfrm>
            <a:off x="1095063" y="1303782"/>
            <a:ext cx="2678906" cy="307777"/>
          </a:xfrm>
          <a:prstGeom prst="rect">
            <a:avLst/>
          </a:prstGeom>
          <a:noFill/>
        </p:spPr>
        <p:txBody>
          <a:bodyPr wrap="square" rtlCol="0">
            <a:spAutoFit/>
          </a:bodyPr>
          <a:lstStyle/>
          <a:p>
            <a:r>
              <a:rPr lang="en-US" dirty="0">
                <a:solidFill>
                  <a:srgbClr val="FFFFFF"/>
                </a:solidFill>
              </a:rPr>
              <a:t>Software Used</a:t>
            </a:r>
          </a:p>
        </p:txBody>
      </p:sp>
      <p:pic>
        <p:nvPicPr>
          <p:cNvPr id="22" name="Picture 21">
            <a:extLst>
              <a:ext uri="{FF2B5EF4-FFF2-40B4-BE49-F238E27FC236}">
                <a16:creationId xmlns:a16="http://schemas.microsoft.com/office/drawing/2014/main" id="{340479D8-7958-4216-B46E-03393EFEEF8A}"/>
              </a:ext>
            </a:extLst>
          </p:cNvPr>
          <p:cNvPicPr>
            <a:picLocks noChangeAspect="1"/>
          </p:cNvPicPr>
          <p:nvPr/>
        </p:nvPicPr>
        <p:blipFill>
          <a:blip r:embed="rId5"/>
          <a:stretch>
            <a:fillRect/>
          </a:stretch>
        </p:blipFill>
        <p:spPr>
          <a:xfrm>
            <a:off x="3902870" y="1892187"/>
            <a:ext cx="5241130" cy="2023089"/>
          </a:xfrm>
          <a:prstGeom prst="rect">
            <a:avLst/>
          </a:prstGeom>
        </p:spPr>
      </p:pic>
      <p:sp>
        <p:nvSpPr>
          <p:cNvPr id="23" name="TextBox 22">
            <a:extLst>
              <a:ext uri="{FF2B5EF4-FFF2-40B4-BE49-F238E27FC236}">
                <a16:creationId xmlns:a16="http://schemas.microsoft.com/office/drawing/2014/main" id="{4819031C-025E-4A88-A727-0EDCB949694C}"/>
              </a:ext>
            </a:extLst>
          </p:cNvPr>
          <p:cNvSpPr txBox="1"/>
          <p:nvPr/>
        </p:nvSpPr>
        <p:spPr>
          <a:xfrm>
            <a:off x="5714999" y="1332702"/>
            <a:ext cx="2978943" cy="307777"/>
          </a:xfrm>
          <a:prstGeom prst="rect">
            <a:avLst/>
          </a:prstGeom>
          <a:noFill/>
        </p:spPr>
        <p:txBody>
          <a:bodyPr wrap="square" rtlCol="0">
            <a:spAutoFit/>
          </a:bodyPr>
          <a:lstStyle/>
          <a:p>
            <a:r>
              <a:rPr lang="en-US" dirty="0">
                <a:solidFill>
                  <a:srgbClr val="FFFFFF"/>
                </a:solidFill>
              </a:rPr>
              <a:t>Simulation Results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ppt_x"/>
                                          </p:val>
                                        </p:tav>
                                        <p:tav tm="100000">
                                          <p:val>
                                            <p:strVal val="#ppt_x"/>
                                          </p:val>
                                        </p:tav>
                                      </p:tavLst>
                                    </p:anim>
                                    <p:anim calcmode="lin" valueType="num">
                                      <p:cBhvr additive="base">
                                        <p:cTn id="13" dur="500" fill="hold"/>
                                        <p:tgtEl>
                                          <p:spTgt spid="28"/>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 calcmode="lin" valueType="num">
                                      <p:cBhvr additive="base">
                                        <p:cTn id="16" dur="500" fill="hold"/>
                                        <p:tgtEl>
                                          <p:spTgt spid="19"/>
                                        </p:tgtEl>
                                        <p:attrNameLst>
                                          <p:attrName>ppt_x</p:attrName>
                                        </p:attrNameLst>
                                      </p:cBhvr>
                                      <p:tavLst>
                                        <p:tav tm="0">
                                          <p:val>
                                            <p:strVal val="#ppt_x"/>
                                          </p:val>
                                        </p:tav>
                                        <p:tav tm="100000">
                                          <p:val>
                                            <p:strVal val="#ppt_x"/>
                                          </p:val>
                                        </p:tav>
                                      </p:tavLst>
                                    </p:anim>
                                    <p:anim calcmode="lin" valueType="num">
                                      <p:cBhvr additive="base">
                                        <p:cTn id="17" dur="500" fill="hold"/>
                                        <p:tgtEl>
                                          <p:spTgt spid="19"/>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additive="base">
                                        <p:cTn id="20" dur="500" fill="hold"/>
                                        <p:tgtEl>
                                          <p:spTgt spid="20"/>
                                        </p:tgtEl>
                                        <p:attrNameLst>
                                          <p:attrName>ppt_x</p:attrName>
                                        </p:attrNameLst>
                                      </p:cBhvr>
                                      <p:tavLst>
                                        <p:tav tm="0">
                                          <p:val>
                                            <p:strVal val="#ppt_x"/>
                                          </p:val>
                                        </p:tav>
                                        <p:tav tm="100000">
                                          <p:val>
                                            <p:strVal val="#ppt_x"/>
                                          </p:val>
                                        </p:tav>
                                      </p:tavLst>
                                    </p:anim>
                                    <p:anim calcmode="lin" valueType="num">
                                      <p:cBhvr additive="base">
                                        <p:cTn id="21" dur="500" fill="hold"/>
                                        <p:tgtEl>
                                          <p:spTgt spid="20"/>
                                        </p:tgtEl>
                                        <p:attrNameLst>
                                          <p:attrName>ppt_y</p:attrName>
                                        </p:attrNameLst>
                                      </p:cBhvr>
                                      <p:tavLst>
                                        <p:tav tm="0">
                                          <p:val>
                                            <p:strVal val="1+#ppt_h/2"/>
                                          </p:val>
                                        </p:tav>
                                        <p:tav tm="100000">
                                          <p:val>
                                            <p:strVal val="#ppt_y"/>
                                          </p:val>
                                        </p:tav>
                                      </p:tavLst>
                                    </p:anim>
                                  </p:childTnLst>
                                </p:cTn>
                              </p:par>
                            </p:childTnLst>
                          </p:cTn>
                        </p:par>
                        <p:par>
                          <p:cTn id="22" fill="hold">
                            <p:stCondLst>
                              <p:cond delay="500"/>
                            </p:stCondLst>
                            <p:childTnLst>
                              <p:par>
                                <p:cTn id="23" presetID="1" presetClass="entr" presetSubtype="0" fill="hold" nodeType="after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500" fill="hold"/>
                                        <p:tgtEl>
                                          <p:spTgt spid="23"/>
                                        </p:tgtEl>
                                        <p:attrNameLst>
                                          <p:attrName>ppt_x</p:attrName>
                                        </p:attrNameLst>
                                      </p:cBhvr>
                                      <p:tavLst>
                                        <p:tav tm="0">
                                          <p:val>
                                            <p:strVal val="#ppt_x"/>
                                          </p:val>
                                        </p:tav>
                                        <p:tav tm="100000">
                                          <p:val>
                                            <p:strVal val="#ppt_x"/>
                                          </p:val>
                                        </p:tav>
                                      </p:tavLst>
                                    </p:anim>
                                    <p:anim calcmode="lin" valueType="num">
                                      <p:cBhvr additive="base">
                                        <p:cTn id="30" dur="500" fill="hold"/>
                                        <p:tgtEl>
                                          <p:spTgt spid="23"/>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500" fill="hold"/>
                                        <p:tgtEl>
                                          <p:spTgt spid="22"/>
                                        </p:tgtEl>
                                        <p:attrNameLst>
                                          <p:attrName>ppt_x</p:attrName>
                                        </p:attrNameLst>
                                      </p:cBhvr>
                                      <p:tavLst>
                                        <p:tav tm="0">
                                          <p:val>
                                            <p:strVal val="#ppt_x"/>
                                          </p:val>
                                        </p:tav>
                                        <p:tav tm="100000">
                                          <p:val>
                                            <p:strVal val="#ppt_x"/>
                                          </p:val>
                                        </p:tav>
                                      </p:tavLst>
                                    </p:anim>
                                    <p:anim calcmode="lin" valueType="num">
                                      <p:cBhvr additive="base">
                                        <p:cTn id="3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3"/>
        <p:cNvGrpSpPr/>
        <p:nvPr/>
      </p:nvGrpSpPr>
      <p:grpSpPr>
        <a:xfrm>
          <a:off x="0" y="0"/>
          <a:ext cx="0" cy="0"/>
          <a:chOff x="0" y="0"/>
          <a:chExt cx="0" cy="0"/>
        </a:xfrm>
      </p:grpSpPr>
      <p:sp>
        <p:nvSpPr>
          <p:cNvPr id="12" name="TextBox 11">
            <a:extLst>
              <a:ext uri="{FF2B5EF4-FFF2-40B4-BE49-F238E27FC236}">
                <a16:creationId xmlns:a16="http://schemas.microsoft.com/office/drawing/2014/main" id="{79296017-A078-4952-8832-C184D5CFFA2C}"/>
              </a:ext>
            </a:extLst>
          </p:cNvPr>
          <p:cNvSpPr txBox="1"/>
          <p:nvPr/>
        </p:nvSpPr>
        <p:spPr>
          <a:xfrm>
            <a:off x="164306" y="1178719"/>
            <a:ext cx="8036719" cy="1036181"/>
          </a:xfrm>
          <a:prstGeom prst="rect">
            <a:avLst/>
          </a:prstGeom>
          <a:noFill/>
        </p:spPr>
        <p:txBody>
          <a:bodyPr wrap="square" rtlCol="0">
            <a:spAutoFit/>
          </a:bodyPr>
          <a:lstStyle/>
          <a:p>
            <a:pPr marL="0" indent="0" algn="r">
              <a:lnSpc>
                <a:spcPct val="100000"/>
              </a:lnSpc>
              <a:spcAft>
                <a:spcPts val="1600"/>
              </a:spcAft>
              <a:buNone/>
            </a:pPr>
            <a:r>
              <a:rPr lang="en-US" sz="2400" b="0" i="0" u="none" strike="noStrike" cap="none"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rPr>
              <a:t>Dual-Parallel Three Valued Sorting Module I/p’s and o/p’s</a:t>
            </a:r>
          </a:p>
          <a:p>
            <a:pPr marL="0" marR="0" lvl="0" indent="0" algn="r" rtl="0">
              <a:lnSpc>
                <a:spcPct val="100000"/>
              </a:lnSpc>
              <a:spcBef>
                <a:spcPts val="0"/>
              </a:spcBef>
              <a:spcAft>
                <a:spcPts val="1600"/>
              </a:spcAft>
              <a:buClr>
                <a:schemeClr val="lt2"/>
              </a:buClr>
              <a:buSzPts val="1200"/>
              <a:buFont typeface="Fira Sans Condensed Light"/>
              <a:buNone/>
            </a:pPr>
            <a:endParaRPr lang="en-US" sz="2400" b="0" i="0" u="none" strike="noStrike" cap="none"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endParaRPr>
          </a:p>
        </p:txBody>
      </p:sp>
      <p:sp>
        <p:nvSpPr>
          <p:cNvPr id="13" name="TextBox 12">
            <a:extLst>
              <a:ext uri="{FF2B5EF4-FFF2-40B4-BE49-F238E27FC236}">
                <a16:creationId xmlns:a16="http://schemas.microsoft.com/office/drawing/2014/main" id="{16FE7939-53E5-4D7A-A6E4-977398CE047B}"/>
              </a:ext>
            </a:extLst>
          </p:cNvPr>
          <p:cNvSpPr txBox="1"/>
          <p:nvPr/>
        </p:nvSpPr>
        <p:spPr>
          <a:xfrm>
            <a:off x="1757363" y="2214900"/>
            <a:ext cx="6779418" cy="1138773"/>
          </a:xfrm>
          <a:prstGeom prst="rect">
            <a:avLst/>
          </a:prstGeom>
          <a:noFill/>
        </p:spPr>
        <p:txBody>
          <a:bodyPr wrap="square" rtlCol="0">
            <a:spAutoFit/>
          </a:bodyPr>
          <a:lstStyle/>
          <a:p>
            <a:r>
              <a:rPr lang="en-US" sz="1800" b="1" dirty="0">
                <a:solidFill>
                  <a:srgbClr val="FFFFFF"/>
                </a:solidFill>
                <a:effectLst/>
                <a:latin typeface="Times New Roman" panose="02020603050405020304" pitchFamily="18" charset="0"/>
                <a:ea typeface="Calibri" panose="020F0502020204030204" pitchFamily="34" charset="0"/>
              </a:rPr>
              <a:t>Input:</a:t>
            </a:r>
            <a:r>
              <a:rPr lang="en-US" sz="18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dirty="0">
                <a:solidFill>
                  <a:srgbClr val="FFFFFF"/>
                </a:solidFill>
                <a:effectLst/>
                <a:latin typeface="Times New Roman" panose="02020603050405020304" pitchFamily="18" charset="0"/>
                <a:ea typeface="Calibri" panose="020F0502020204030204" pitchFamily="34" charset="0"/>
              </a:rPr>
              <a:t>,</a:t>
            </a:r>
            <a:r>
              <a:rPr lang="en-US" sz="1800" i="1" baseline="-250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baseline="-25000" dirty="0">
                <a:solidFill>
                  <a:srgbClr val="FFFFFF"/>
                </a:solidFill>
                <a:effectLst/>
                <a:latin typeface="Times New Roman" panose="02020603050405020304" pitchFamily="18" charset="0"/>
                <a:ea typeface="Calibri" panose="020F0502020204030204" pitchFamily="34" charset="0"/>
              </a:rPr>
              <a:t>1</a:t>
            </a:r>
            <a:r>
              <a:rPr lang="en-US" sz="1800" dirty="0">
                <a:solidFill>
                  <a:srgbClr val="FFFFFF"/>
                </a:solidFill>
                <a:effectLst/>
                <a:latin typeface="Times New Roman" panose="02020603050405020304" pitchFamily="18" charset="0"/>
                <a:ea typeface="Calibri" panose="020F0502020204030204" pitchFamily="34" charset="0"/>
              </a:rPr>
              <a:t>,</a:t>
            </a:r>
            <a:r>
              <a:rPr lang="en-US" sz="1800" baseline="-250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baseline="-25000" dirty="0">
                <a:solidFill>
                  <a:srgbClr val="FFFFFF"/>
                </a:solidFill>
                <a:effectLst/>
                <a:latin typeface="Times New Roman" panose="02020603050405020304" pitchFamily="18" charset="0"/>
                <a:ea typeface="Calibri" panose="020F0502020204030204" pitchFamily="34" charset="0"/>
              </a:rPr>
              <a:t>2</a:t>
            </a:r>
            <a:r>
              <a:rPr lang="en-US" sz="1800" dirty="0">
                <a:solidFill>
                  <a:srgbClr val="FFFFFF"/>
                </a:solidFill>
                <a:effectLst/>
                <a:latin typeface="Times New Roman" panose="02020603050405020304" pitchFamily="18" charset="0"/>
                <a:ea typeface="Calibri" panose="020F0502020204030204" pitchFamily="34" charset="0"/>
              </a:rPr>
              <a:t>,</a:t>
            </a:r>
            <a:r>
              <a:rPr lang="en-US" sz="1800" i="1" dirty="0">
                <a:solidFill>
                  <a:srgbClr val="FFFFFF"/>
                </a:solidFill>
                <a:effectLst/>
                <a:latin typeface="Times New Roman" panose="02020603050405020304" pitchFamily="18" charset="0"/>
                <a:ea typeface="Calibri" panose="020F0502020204030204" pitchFamily="34" charset="0"/>
              </a:rPr>
              <a:t> 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baseline="-25000" dirty="0">
                <a:solidFill>
                  <a:srgbClr val="FFFFFF"/>
                </a:solidFill>
                <a:effectLst/>
                <a:latin typeface="Times New Roman" panose="02020603050405020304" pitchFamily="18" charset="0"/>
                <a:ea typeface="Calibri" panose="020F0502020204030204" pitchFamily="34" charset="0"/>
              </a:rPr>
              <a:t>3</a:t>
            </a:r>
            <a:r>
              <a:rPr lang="en-US" sz="1800" dirty="0">
                <a:solidFill>
                  <a:srgbClr val="FFFFFF"/>
                </a:solidFill>
                <a:effectLst/>
                <a:latin typeface="Times New Roman" panose="02020603050405020304" pitchFamily="18" charset="0"/>
                <a:ea typeface="Calibri" panose="020F0502020204030204" pitchFamily="34" charset="0"/>
              </a:rPr>
              <a:t>} /*four </a:t>
            </a:r>
            <a:r>
              <a:rPr lang="en-US" sz="1800" i="1" dirty="0">
                <a:solidFill>
                  <a:srgbClr val="FFFFFF"/>
                </a:solidFill>
                <a:effectLst/>
                <a:latin typeface="Times New Roman" panose="02020603050405020304" pitchFamily="18" charset="0"/>
                <a:ea typeface="Calibri" panose="020F0502020204030204" pitchFamily="34" charset="0"/>
              </a:rPr>
              <a:t>N</a:t>
            </a:r>
            <a:r>
              <a:rPr lang="en-US" sz="1800" dirty="0">
                <a:solidFill>
                  <a:srgbClr val="FFFFFF"/>
                </a:solidFill>
                <a:effectLst/>
                <a:latin typeface="Times New Roman" panose="02020603050405020304" pitchFamily="18" charset="0"/>
                <a:ea typeface="Calibri" panose="020F0502020204030204" pitchFamily="34" charset="0"/>
              </a:rPr>
              <a:t>-bit values under sorting*/</a:t>
            </a:r>
            <a:br>
              <a:rPr lang="en-US" sz="1800" dirty="0">
                <a:solidFill>
                  <a:srgbClr val="FFFFFF"/>
                </a:solidFill>
                <a:effectLst/>
                <a:latin typeface="Times New Roman" panose="02020603050405020304" pitchFamily="18" charset="0"/>
                <a:ea typeface="Calibri" panose="020F0502020204030204" pitchFamily="34" charset="0"/>
              </a:rPr>
            </a:br>
            <a:r>
              <a:rPr lang="en-US" sz="1800" b="1" dirty="0">
                <a:solidFill>
                  <a:srgbClr val="FFFFFF"/>
                </a:solidFill>
                <a:effectLst/>
                <a:latin typeface="Times New Roman" panose="02020603050405020304" pitchFamily="18" charset="0"/>
                <a:ea typeface="Calibri" panose="020F0502020204030204" pitchFamily="34" charset="0"/>
              </a:rPr>
              <a:t>Output:</a:t>
            </a:r>
            <a:r>
              <a:rPr lang="en-US" sz="18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High</a:t>
            </a:r>
            <a:r>
              <a:rPr lang="en-US" sz="1800" baseline="-25000" dirty="0">
                <a:solidFill>
                  <a:srgbClr val="FFFFFF"/>
                </a:solidFill>
                <a:effectLst/>
                <a:latin typeface="Times New Roman" panose="02020603050405020304" pitchFamily="18" charset="0"/>
                <a:ea typeface="Calibri" panose="020F0502020204030204" pitchFamily="34" charset="0"/>
              </a:rPr>
              <a:t>1</a:t>
            </a:r>
            <a:r>
              <a:rPr lang="en-US" sz="1800" i="1" dirty="0">
                <a:solidFill>
                  <a:srgbClr val="FFFFFF"/>
                </a:solidFill>
                <a:effectLst/>
                <a:latin typeface="Times New Roman" panose="02020603050405020304" pitchFamily="18" charset="0"/>
                <a:ea typeface="Calibri" panose="020F0502020204030204" pitchFamily="34" charset="0"/>
              </a:rPr>
              <a:t>, Median</a:t>
            </a:r>
            <a:r>
              <a:rPr lang="en-US" sz="1800" baseline="-25000" dirty="0">
                <a:solidFill>
                  <a:srgbClr val="FFFFFF"/>
                </a:solidFill>
                <a:effectLst/>
                <a:latin typeface="Times New Roman" panose="02020603050405020304" pitchFamily="18" charset="0"/>
                <a:ea typeface="Calibri" panose="020F0502020204030204" pitchFamily="34" charset="0"/>
              </a:rPr>
              <a:t>1</a:t>
            </a:r>
            <a:r>
              <a:rPr lang="en-US" sz="1800" i="1" dirty="0">
                <a:solidFill>
                  <a:srgbClr val="FFFFFF"/>
                </a:solidFill>
                <a:effectLst/>
                <a:latin typeface="Times New Roman" panose="02020603050405020304" pitchFamily="18" charset="0"/>
                <a:ea typeface="Calibri" panose="020F0502020204030204" pitchFamily="34" charset="0"/>
              </a:rPr>
              <a:t>, Low</a:t>
            </a:r>
            <a:r>
              <a:rPr lang="en-US" sz="1800" baseline="-25000" dirty="0">
                <a:solidFill>
                  <a:srgbClr val="FFFFFF"/>
                </a:solidFill>
                <a:effectLst/>
                <a:latin typeface="Times New Roman" panose="02020603050405020304" pitchFamily="18" charset="0"/>
                <a:ea typeface="Calibri" panose="020F0502020204030204" pitchFamily="34" charset="0"/>
              </a:rPr>
              <a:t>1</a:t>
            </a:r>
            <a:r>
              <a:rPr lang="en-US" sz="1800" dirty="0">
                <a:solidFill>
                  <a:srgbClr val="FFFFFF"/>
                </a:solidFill>
                <a:effectLst/>
                <a:latin typeface="Times New Roman" panose="02020603050405020304" pitchFamily="18" charset="0"/>
                <a:ea typeface="Calibri" panose="020F0502020204030204" pitchFamily="34" charset="0"/>
              </a:rPr>
              <a:t>}  for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dirty="0">
                <a:solidFill>
                  <a:srgbClr val="FFFFFF"/>
                </a:solidFill>
                <a:effectLst/>
                <a:latin typeface="Times New Roman" panose="02020603050405020304" pitchFamily="18" charset="0"/>
                <a:ea typeface="Calibri" panose="020F0502020204030204" pitchFamily="34" charset="0"/>
              </a:rPr>
              <a:t>,</a:t>
            </a:r>
            <a:r>
              <a:rPr lang="en-US" sz="1800" i="1" baseline="-250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baseline="-25000" dirty="0">
                <a:solidFill>
                  <a:srgbClr val="FFFFFF"/>
                </a:solidFill>
                <a:effectLst/>
                <a:latin typeface="Times New Roman" panose="02020603050405020304" pitchFamily="18" charset="0"/>
                <a:ea typeface="Calibri" panose="020F0502020204030204" pitchFamily="34" charset="0"/>
              </a:rPr>
              <a:t>1</a:t>
            </a:r>
            <a:r>
              <a:rPr lang="en-US" sz="1800" dirty="0">
                <a:solidFill>
                  <a:srgbClr val="FFFFFF"/>
                </a:solidFill>
                <a:effectLst/>
                <a:latin typeface="Times New Roman" panose="02020603050405020304" pitchFamily="18" charset="0"/>
                <a:ea typeface="Calibri" panose="020F0502020204030204" pitchFamily="34" charset="0"/>
              </a:rPr>
              <a:t>,</a:t>
            </a:r>
            <a:r>
              <a:rPr lang="en-US" sz="1800" baseline="-250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baseline="-25000" dirty="0">
                <a:solidFill>
                  <a:srgbClr val="FFFFFF"/>
                </a:solidFill>
                <a:effectLst/>
                <a:latin typeface="Times New Roman" panose="02020603050405020304" pitchFamily="18" charset="0"/>
                <a:ea typeface="Calibri" panose="020F0502020204030204" pitchFamily="34" charset="0"/>
              </a:rPr>
              <a:t>2</a:t>
            </a:r>
            <a:r>
              <a:rPr lang="en-US" sz="1800" dirty="0">
                <a:solidFill>
                  <a:srgbClr val="FFFFFF"/>
                </a:solidFill>
                <a:effectLst/>
                <a:latin typeface="Times New Roman" panose="02020603050405020304" pitchFamily="18" charset="0"/>
                <a:ea typeface="Calibri" panose="020F0502020204030204" pitchFamily="34" charset="0"/>
              </a:rPr>
              <a:t> </a:t>
            </a:r>
            <a:br>
              <a:rPr lang="en-US" sz="1800" dirty="0">
                <a:solidFill>
                  <a:srgbClr val="FFFFFF"/>
                </a:solidFill>
                <a:effectLst/>
                <a:latin typeface="Times New Roman" panose="02020603050405020304" pitchFamily="18" charset="0"/>
                <a:ea typeface="Calibri" panose="020F0502020204030204" pitchFamily="34" charset="0"/>
              </a:rPr>
            </a:br>
            <a:r>
              <a:rPr lang="en-US" sz="18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High</a:t>
            </a:r>
            <a:r>
              <a:rPr lang="en-US" sz="1800" baseline="-25000" dirty="0">
                <a:solidFill>
                  <a:srgbClr val="FFFFFF"/>
                </a:solidFill>
                <a:effectLst/>
                <a:latin typeface="Times New Roman" panose="02020603050405020304" pitchFamily="18" charset="0"/>
                <a:ea typeface="Calibri" panose="020F0502020204030204" pitchFamily="34" charset="0"/>
              </a:rPr>
              <a:t>2</a:t>
            </a:r>
            <a:r>
              <a:rPr lang="en-US" sz="1800" i="1" dirty="0">
                <a:solidFill>
                  <a:srgbClr val="FFFFFF"/>
                </a:solidFill>
                <a:effectLst/>
                <a:latin typeface="Times New Roman" panose="02020603050405020304" pitchFamily="18" charset="0"/>
                <a:ea typeface="Calibri" panose="020F0502020204030204" pitchFamily="34" charset="0"/>
              </a:rPr>
              <a:t>, Median</a:t>
            </a:r>
            <a:r>
              <a:rPr lang="en-US" sz="1800" baseline="-25000" dirty="0">
                <a:solidFill>
                  <a:srgbClr val="FFFFFF"/>
                </a:solidFill>
                <a:effectLst/>
                <a:latin typeface="Times New Roman" panose="02020603050405020304" pitchFamily="18" charset="0"/>
                <a:ea typeface="Calibri" panose="020F0502020204030204" pitchFamily="34" charset="0"/>
              </a:rPr>
              <a:t>2</a:t>
            </a:r>
            <a:r>
              <a:rPr lang="en-US" sz="1800" i="1" dirty="0">
                <a:solidFill>
                  <a:srgbClr val="FFFFFF"/>
                </a:solidFill>
                <a:effectLst/>
                <a:latin typeface="Times New Roman" panose="02020603050405020304" pitchFamily="18" charset="0"/>
                <a:ea typeface="Calibri" panose="020F0502020204030204" pitchFamily="34" charset="0"/>
              </a:rPr>
              <a:t>, Low</a:t>
            </a:r>
            <a:r>
              <a:rPr lang="en-US" sz="1800" baseline="-25000" dirty="0">
                <a:solidFill>
                  <a:srgbClr val="FFFFFF"/>
                </a:solidFill>
                <a:effectLst/>
                <a:latin typeface="Times New Roman" panose="02020603050405020304" pitchFamily="18" charset="0"/>
                <a:ea typeface="Calibri" panose="020F0502020204030204" pitchFamily="34" charset="0"/>
              </a:rPr>
              <a:t>2</a:t>
            </a:r>
            <a:r>
              <a:rPr lang="en-US" sz="1800" dirty="0">
                <a:solidFill>
                  <a:srgbClr val="FFFFFF"/>
                </a:solidFill>
                <a:effectLst/>
                <a:latin typeface="Times New Roman" panose="02020603050405020304" pitchFamily="18" charset="0"/>
                <a:ea typeface="Calibri" panose="020F0502020204030204" pitchFamily="34" charset="0"/>
              </a:rPr>
              <a:t>}  for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baseline="-25000" dirty="0">
                <a:solidFill>
                  <a:srgbClr val="FFFFFF"/>
                </a:solidFill>
                <a:effectLst/>
                <a:latin typeface="Times New Roman" panose="02020603050405020304" pitchFamily="18" charset="0"/>
                <a:ea typeface="Calibri" panose="020F0502020204030204" pitchFamily="34" charset="0"/>
              </a:rPr>
              <a:t>1</a:t>
            </a:r>
            <a:r>
              <a:rPr lang="en-US" sz="1800" dirty="0">
                <a:solidFill>
                  <a:srgbClr val="FFFFFF"/>
                </a:solidFill>
                <a:effectLst/>
                <a:latin typeface="Times New Roman" panose="02020603050405020304" pitchFamily="18" charset="0"/>
                <a:ea typeface="Calibri" panose="020F0502020204030204" pitchFamily="34" charset="0"/>
              </a:rPr>
              <a:t>,</a:t>
            </a:r>
            <a:r>
              <a:rPr lang="en-US" sz="1800" i="1" baseline="-250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baseline="-25000" dirty="0">
                <a:solidFill>
                  <a:srgbClr val="FFFFFF"/>
                </a:solidFill>
                <a:effectLst/>
                <a:latin typeface="Times New Roman" panose="02020603050405020304" pitchFamily="18" charset="0"/>
                <a:ea typeface="Calibri" panose="020F0502020204030204" pitchFamily="34" charset="0"/>
              </a:rPr>
              <a:t>2</a:t>
            </a:r>
            <a:r>
              <a:rPr lang="en-US" sz="1800" dirty="0">
                <a:solidFill>
                  <a:srgbClr val="FFFFFF"/>
                </a:solidFill>
                <a:effectLst/>
                <a:latin typeface="Times New Roman" panose="02020603050405020304" pitchFamily="18" charset="0"/>
                <a:ea typeface="Calibri" panose="020F0502020204030204" pitchFamily="34" charset="0"/>
              </a:rPr>
              <a:t>,</a:t>
            </a:r>
            <a:r>
              <a:rPr lang="en-US" sz="1800" baseline="-250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baseline="-25000" dirty="0">
                <a:solidFill>
                  <a:srgbClr val="FFFFFF"/>
                </a:solidFill>
                <a:effectLst/>
                <a:latin typeface="Times New Roman" panose="02020603050405020304" pitchFamily="18" charset="0"/>
                <a:ea typeface="Calibri" panose="020F0502020204030204" pitchFamily="34" charset="0"/>
              </a:rPr>
              <a:t>3</a:t>
            </a:r>
            <a:br>
              <a:rPr lang="en-US" sz="1800" dirty="0">
                <a:solidFill>
                  <a:srgbClr val="FFFFFF"/>
                </a:solidFill>
                <a:effectLst/>
                <a:latin typeface="Times New Roman" panose="02020603050405020304" pitchFamily="18" charset="0"/>
                <a:ea typeface="Calibri" panose="020F0502020204030204" pitchFamily="34" charset="0"/>
              </a:rPr>
            </a:br>
            <a:endParaRPr lang="en-US"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grpSp>
        <p:nvGrpSpPr>
          <p:cNvPr id="64" name="Google Shape;12628;p76">
            <a:extLst>
              <a:ext uri="{FF2B5EF4-FFF2-40B4-BE49-F238E27FC236}">
                <a16:creationId xmlns:a16="http://schemas.microsoft.com/office/drawing/2014/main" id="{3C269A00-8D0D-4DB1-8163-D77EE613C9A3}"/>
              </a:ext>
            </a:extLst>
          </p:cNvPr>
          <p:cNvGrpSpPr/>
          <p:nvPr/>
        </p:nvGrpSpPr>
        <p:grpSpPr>
          <a:xfrm>
            <a:off x="357188" y="773182"/>
            <a:ext cx="3882365" cy="3109179"/>
            <a:chOff x="838337" y="1772707"/>
            <a:chExt cx="309864" cy="537899"/>
          </a:xfrm>
        </p:grpSpPr>
        <p:sp>
          <p:nvSpPr>
            <p:cNvPr id="91" name="Google Shape;12629;p76">
              <a:extLst>
                <a:ext uri="{FF2B5EF4-FFF2-40B4-BE49-F238E27FC236}">
                  <a16:creationId xmlns:a16="http://schemas.microsoft.com/office/drawing/2014/main" id="{BD1C4AE2-F0CF-45CB-B403-7494282AFAB5}"/>
                </a:ext>
              </a:extLst>
            </p:cNvPr>
            <p:cNvSpPr/>
            <p:nvPr/>
          </p:nvSpPr>
          <p:spPr>
            <a:xfrm>
              <a:off x="838337" y="2015566"/>
              <a:ext cx="163231"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rgbClr val="FFFFFF"/>
                  </a:solidFill>
                  <a:latin typeface="Arial"/>
                  <a:ea typeface="Arial"/>
                  <a:cs typeface="Arial"/>
                  <a:sym typeface="Arial"/>
                </a:rPr>
                <a:t>Ways to Implement DPTVS</a:t>
              </a:r>
              <a:endParaRPr sz="1400" b="0" i="0" u="none" strike="noStrike" cap="none" dirty="0">
                <a:solidFill>
                  <a:srgbClr val="FFFFFF"/>
                </a:solidFill>
                <a:latin typeface="Arial"/>
                <a:ea typeface="Arial"/>
                <a:cs typeface="Arial"/>
                <a:sym typeface="Arial"/>
              </a:endParaRPr>
            </a:p>
          </p:txBody>
        </p:sp>
        <p:sp>
          <p:nvSpPr>
            <p:cNvPr id="92" name="Google Shape;12630;p76">
              <a:extLst>
                <a:ext uri="{FF2B5EF4-FFF2-40B4-BE49-F238E27FC236}">
                  <a16:creationId xmlns:a16="http://schemas.microsoft.com/office/drawing/2014/main" id="{F9E3F460-B5BB-4044-8894-10691FC59A5E}"/>
                </a:ext>
              </a:extLst>
            </p:cNvPr>
            <p:cNvSpPr/>
            <p:nvPr/>
          </p:nvSpPr>
          <p:spPr>
            <a:xfrm>
              <a:off x="1013654" y="2074499"/>
              <a:ext cx="109196" cy="218233"/>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12631;p76">
              <a:extLst>
                <a:ext uri="{FF2B5EF4-FFF2-40B4-BE49-F238E27FC236}">
                  <a16:creationId xmlns:a16="http://schemas.microsoft.com/office/drawing/2014/main" id="{C0211527-6F38-4996-B69A-6AE38CD41DF2}"/>
                </a:ext>
              </a:extLst>
            </p:cNvPr>
            <p:cNvSpPr/>
            <p:nvPr/>
          </p:nvSpPr>
          <p:spPr>
            <a:xfrm>
              <a:off x="1013654" y="1789723"/>
              <a:ext cx="67171" cy="285211"/>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12632;p76">
              <a:extLst>
                <a:ext uri="{FF2B5EF4-FFF2-40B4-BE49-F238E27FC236}">
                  <a16:creationId xmlns:a16="http://schemas.microsoft.com/office/drawing/2014/main" id="{1EFE01B6-D0FE-460B-959D-33746DC64A9C}"/>
                </a:ext>
              </a:extLst>
            </p:cNvPr>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12633;p76">
              <a:extLst>
                <a:ext uri="{FF2B5EF4-FFF2-40B4-BE49-F238E27FC236}">
                  <a16:creationId xmlns:a16="http://schemas.microsoft.com/office/drawing/2014/main" id="{C67CB5C9-3122-4C25-864F-5D7BCBB93E76}"/>
                </a:ext>
              </a:extLst>
            </p:cNvPr>
            <p:cNvSpPr/>
            <p:nvPr/>
          </p:nvSpPr>
          <p:spPr>
            <a:xfrm>
              <a:off x="1122850" y="2276697"/>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12634;p76">
              <a:extLst>
                <a:ext uri="{FF2B5EF4-FFF2-40B4-BE49-F238E27FC236}">
                  <a16:creationId xmlns:a16="http://schemas.microsoft.com/office/drawing/2014/main" id="{7DA81B0F-7644-4135-865F-F7AF98DFD294}"/>
                </a:ext>
              </a:extLst>
            </p:cNvPr>
            <p:cNvSpPr/>
            <p:nvPr/>
          </p:nvSpPr>
          <p:spPr>
            <a:xfrm>
              <a:off x="1083288" y="1772707"/>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pic>
        <p:nvPicPr>
          <p:cNvPr id="97" name="Picture 96">
            <a:extLst>
              <a:ext uri="{FF2B5EF4-FFF2-40B4-BE49-F238E27FC236}">
                <a16:creationId xmlns:a16="http://schemas.microsoft.com/office/drawing/2014/main" id="{FCD96903-61A7-4350-A9E4-935DB8F8E1B3}"/>
              </a:ext>
            </a:extLst>
          </p:cNvPr>
          <p:cNvPicPr>
            <a:picLocks noChangeAspect="1"/>
          </p:cNvPicPr>
          <p:nvPr/>
        </p:nvPicPr>
        <p:blipFill>
          <a:blip r:embed="rId3"/>
          <a:stretch>
            <a:fillRect/>
          </a:stretch>
        </p:blipFill>
        <p:spPr>
          <a:xfrm>
            <a:off x="4237469" y="143253"/>
            <a:ext cx="3705225" cy="1552575"/>
          </a:xfrm>
          <a:prstGeom prst="rect">
            <a:avLst/>
          </a:prstGeom>
        </p:spPr>
      </p:pic>
      <p:pic>
        <p:nvPicPr>
          <p:cNvPr id="98" name="image4.jpeg" descr="Diagram, schematic  Description automatically generated">
            <a:extLst>
              <a:ext uri="{FF2B5EF4-FFF2-40B4-BE49-F238E27FC236}">
                <a16:creationId xmlns:a16="http://schemas.microsoft.com/office/drawing/2014/main" id="{96F0B648-2A10-4EAD-B92D-CF41CF1AF4D2}"/>
              </a:ext>
            </a:extLst>
          </p:cNvPr>
          <p:cNvPicPr/>
          <p:nvPr/>
        </p:nvPicPr>
        <p:blipFill>
          <a:blip r:embed="rId4" cstate="print"/>
          <a:stretch>
            <a:fillRect/>
          </a:stretch>
        </p:blipFill>
        <p:spPr>
          <a:xfrm>
            <a:off x="4537347" y="2363426"/>
            <a:ext cx="3105468" cy="2617045"/>
          </a:xfrm>
          <a:prstGeom prst="rect">
            <a:avLst/>
          </a:prstGeom>
        </p:spPr>
      </p:pic>
      <p:sp>
        <p:nvSpPr>
          <p:cNvPr id="100" name="Google Shape;1745;p22">
            <a:extLst>
              <a:ext uri="{FF2B5EF4-FFF2-40B4-BE49-F238E27FC236}">
                <a16:creationId xmlns:a16="http://schemas.microsoft.com/office/drawing/2014/main" id="{211642B3-16BB-497E-B3C6-4B86F059D800}"/>
              </a:ext>
            </a:extLst>
          </p:cNvPr>
          <p:cNvSpPr/>
          <p:nvPr/>
        </p:nvSpPr>
        <p:spPr>
          <a:xfrm>
            <a:off x="8091250" y="585188"/>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754;p22">
            <a:extLst>
              <a:ext uri="{FF2B5EF4-FFF2-40B4-BE49-F238E27FC236}">
                <a16:creationId xmlns:a16="http://schemas.microsoft.com/office/drawing/2014/main" id="{61D9416E-2116-4D8F-9748-2301A7F29929}"/>
              </a:ext>
            </a:extLst>
          </p:cNvPr>
          <p:cNvSpPr txBox="1"/>
          <p:nvPr/>
        </p:nvSpPr>
        <p:spPr>
          <a:xfrm>
            <a:off x="8170737" y="667838"/>
            <a:ext cx="413700" cy="40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lt2"/>
                </a:solidFill>
                <a:latin typeface="Rajdhani"/>
                <a:ea typeface="Rajdhani"/>
                <a:cs typeface="Rajdhani"/>
                <a:sym typeface="Rajdhani"/>
              </a:rPr>
              <a:t>1</a:t>
            </a:r>
            <a:endParaRPr sz="1800" b="1" i="0" u="none" strike="noStrike" cap="none">
              <a:solidFill>
                <a:schemeClr val="lt2"/>
              </a:solidFill>
              <a:latin typeface="Rajdhani"/>
              <a:ea typeface="Rajdhani"/>
              <a:cs typeface="Rajdhani"/>
              <a:sym typeface="Rajdhani"/>
            </a:endParaRPr>
          </a:p>
        </p:txBody>
      </p:sp>
      <p:sp>
        <p:nvSpPr>
          <p:cNvPr id="102" name="Google Shape;1746;p22">
            <a:extLst>
              <a:ext uri="{FF2B5EF4-FFF2-40B4-BE49-F238E27FC236}">
                <a16:creationId xmlns:a16="http://schemas.microsoft.com/office/drawing/2014/main" id="{345D82AC-2782-4E3A-BBD3-117EB3276373}"/>
              </a:ext>
            </a:extLst>
          </p:cNvPr>
          <p:cNvSpPr/>
          <p:nvPr/>
        </p:nvSpPr>
        <p:spPr>
          <a:xfrm>
            <a:off x="8011737" y="3288996"/>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755;p22">
            <a:extLst>
              <a:ext uri="{FF2B5EF4-FFF2-40B4-BE49-F238E27FC236}">
                <a16:creationId xmlns:a16="http://schemas.microsoft.com/office/drawing/2014/main" id="{7928DAE8-61D9-40CD-AC9B-C8196591F7BD}"/>
              </a:ext>
            </a:extLst>
          </p:cNvPr>
          <p:cNvSpPr txBox="1"/>
          <p:nvPr/>
        </p:nvSpPr>
        <p:spPr>
          <a:xfrm>
            <a:off x="8091224" y="3371646"/>
            <a:ext cx="413700" cy="40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lt2"/>
                </a:solidFill>
                <a:latin typeface="Rajdhani"/>
                <a:ea typeface="Rajdhani"/>
                <a:cs typeface="Rajdhani"/>
                <a:sym typeface="Rajdhani"/>
              </a:rPr>
              <a:t>2</a:t>
            </a:r>
            <a:endParaRPr sz="1800" b="1" i="0" u="none" strike="noStrike" cap="none">
              <a:solidFill>
                <a:schemeClr val="lt2"/>
              </a:solidFill>
              <a:latin typeface="Rajdhani"/>
              <a:ea typeface="Rajdhani"/>
              <a:cs typeface="Rajdhani"/>
              <a:sym typeface="Rajdhan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500" fill="hold"/>
                                        <p:tgtEl>
                                          <p:spTgt spid="64"/>
                                        </p:tgtEl>
                                        <p:attrNameLst>
                                          <p:attrName>ppt_x</p:attrName>
                                        </p:attrNameLst>
                                      </p:cBhvr>
                                      <p:tavLst>
                                        <p:tav tm="0">
                                          <p:val>
                                            <p:strVal val="#ppt_x"/>
                                          </p:val>
                                        </p:tav>
                                        <p:tav tm="100000">
                                          <p:val>
                                            <p:strVal val="#ppt_x"/>
                                          </p:val>
                                        </p:tav>
                                      </p:tavLst>
                                    </p:anim>
                                    <p:anim calcmode="lin" valueType="num">
                                      <p:cBhvr additive="base">
                                        <p:cTn id="8" dur="500" fill="hold"/>
                                        <p:tgtEl>
                                          <p:spTgt spid="6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nodeType="clickEffect">
                                  <p:stCondLst>
                                    <p:cond delay="0"/>
                                  </p:stCondLst>
                                  <p:childTnLst>
                                    <p:set>
                                      <p:cBhvr>
                                        <p:cTn id="12" dur="1" fill="hold">
                                          <p:stCondLst>
                                            <p:cond delay="0"/>
                                          </p:stCondLst>
                                        </p:cTn>
                                        <p:tgtEl>
                                          <p:spTgt spid="97"/>
                                        </p:tgtEl>
                                        <p:attrNameLst>
                                          <p:attrName>style.visibility</p:attrName>
                                        </p:attrNameLst>
                                      </p:cBhvr>
                                      <p:to>
                                        <p:strVal val="visible"/>
                                      </p:to>
                                    </p:set>
                                    <p:anim calcmode="lin" valueType="num">
                                      <p:cBhvr additive="base">
                                        <p:cTn id="13" dur="500" fill="hold"/>
                                        <p:tgtEl>
                                          <p:spTgt spid="97"/>
                                        </p:tgtEl>
                                        <p:attrNameLst>
                                          <p:attrName>ppt_x</p:attrName>
                                        </p:attrNameLst>
                                      </p:cBhvr>
                                      <p:tavLst>
                                        <p:tav tm="0">
                                          <p:val>
                                            <p:strVal val="#ppt_x"/>
                                          </p:val>
                                        </p:tav>
                                        <p:tav tm="100000">
                                          <p:val>
                                            <p:strVal val="#ppt_x"/>
                                          </p:val>
                                        </p:tav>
                                      </p:tavLst>
                                    </p:anim>
                                    <p:anim calcmode="lin" valueType="num">
                                      <p:cBhvr additive="base">
                                        <p:cTn id="14" dur="500" fill="hold"/>
                                        <p:tgtEl>
                                          <p:spTgt spid="97"/>
                                        </p:tgtEl>
                                        <p:attrNameLst>
                                          <p:attrName>ppt_y</p:attrName>
                                        </p:attrNameLst>
                                      </p:cBhvr>
                                      <p:tavLst>
                                        <p:tav tm="0">
                                          <p:val>
                                            <p:strVal val="0-#ppt_h/2"/>
                                          </p:val>
                                        </p:tav>
                                        <p:tav tm="100000">
                                          <p:val>
                                            <p:strVal val="#ppt_y"/>
                                          </p:val>
                                        </p:tav>
                                      </p:tavLst>
                                    </p:anim>
                                  </p:childTnLst>
                                </p:cTn>
                              </p:par>
                              <p:par>
                                <p:cTn id="15" presetID="2" presetClass="entr" presetSubtype="1" fill="hold" grpId="0" nodeType="withEffect">
                                  <p:stCondLst>
                                    <p:cond delay="0"/>
                                  </p:stCondLst>
                                  <p:childTnLst>
                                    <p:set>
                                      <p:cBhvr>
                                        <p:cTn id="16" dur="1" fill="hold">
                                          <p:stCondLst>
                                            <p:cond delay="0"/>
                                          </p:stCondLst>
                                        </p:cTn>
                                        <p:tgtEl>
                                          <p:spTgt spid="101"/>
                                        </p:tgtEl>
                                        <p:attrNameLst>
                                          <p:attrName>style.visibility</p:attrName>
                                        </p:attrNameLst>
                                      </p:cBhvr>
                                      <p:to>
                                        <p:strVal val="visible"/>
                                      </p:to>
                                    </p:set>
                                    <p:anim calcmode="lin" valueType="num">
                                      <p:cBhvr additive="base">
                                        <p:cTn id="17" dur="500" fill="hold"/>
                                        <p:tgtEl>
                                          <p:spTgt spid="101"/>
                                        </p:tgtEl>
                                        <p:attrNameLst>
                                          <p:attrName>ppt_x</p:attrName>
                                        </p:attrNameLst>
                                      </p:cBhvr>
                                      <p:tavLst>
                                        <p:tav tm="0">
                                          <p:val>
                                            <p:strVal val="#ppt_x"/>
                                          </p:val>
                                        </p:tav>
                                        <p:tav tm="100000">
                                          <p:val>
                                            <p:strVal val="#ppt_x"/>
                                          </p:val>
                                        </p:tav>
                                      </p:tavLst>
                                    </p:anim>
                                    <p:anim calcmode="lin" valueType="num">
                                      <p:cBhvr additive="base">
                                        <p:cTn id="18" dur="500" fill="hold"/>
                                        <p:tgtEl>
                                          <p:spTgt spid="101"/>
                                        </p:tgtEl>
                                        <p:attrNameLst>
                                          <p:attrName>ppt_y</p:attrName>
                                        </p:attrNameLst>
                                      </p:cBhvr>
                                      <p:tavLst>
                                        <p:tav tm="0">
                                          <p:val>
                                            <p:strVal val="0-#ppt_h/2"/>
                                          </p:val>
                                        </p:tav>
                                        <p:tav tm="100000">
                                          <p:val>
                                            <p:strVal val="#ppt_y"/>
                                          </p:val>
                                        </p:tav>
                                      </p:tavLst>
                                    </p:anim>
                                  </p:childTnLst>
                                </p:cTn>
                              </p:par>
                              <p:par>
                                <p:cTn id="19" presetID="2" presetClass="entr" presetSubtype="1" fill="hold" grpId="0" nodeType="withEffect">
                                  <p:stCondLst>
                                    <p:cond delay="0"/>
                                  </p:stCondLst>
                                  <p:childTnLst>
                                    <p:set>
                                      <p:cBhvr>
                                        <p:cTn id="20" dur="1" fill="hold">
                                          <p:stCondLst>
                                            <p:cond delay="0"/>
                                          </p:stCondLst>
                                        </p:cTn>
                                        <p:tgtEl>
                                          <p:spTgt spid="100"/>
                                        </p:tgtEl>
                                        <p:attrNameLst>
                                          <p:attrName>style.visibility</p:attrName>
                                        </p:attrNameLst>
                                      </p:cBhvr>
                                      <p:to>
                                        <p:strVal val="visible"/>
                                      </p:to>
                                    </p:set>
                                    <p:anim calcmode="lin" valueType="num">
                                      <p:cBhvr additive="base">
                                        <p:cTn id="21" dur="500" fill="hold"/>
                                        <p:tgtEl>
                                          <p:spTgt spid="100"/>
                                        </p:tgtEl>
                                        <p:attrNameLst>
                                          <p:attrName>ppt_x</p:attrName>
                                        </p:attrNameLst>
                                      </p:cBhvr>
                                      <p:tavLst>
                                        <p:tav tm="0">
                                          <p:val>
                                            <p:strVal val="#ppt_x"/>
                                          </p:val>
                                        </p:tav>
                                        <p:tav tm="100000">
                                          <p:val>
                                            <p:strVal val="#ppt_x"/>
                                          </p:val>
                                        </p:tav>
                                      </p:tavLst>
                                    </p:anim>
                                    <p:anim calcmode="lin" valueType="num">
                                      <p:cBhvr additive="base">
                                        <p:cTn id="22" dur="500" fill="hold"/>
                                        <p:tgtEl>
                                          <p:spTgt spid="100"/>
                                        </p:tgtEl>
                                        <p:attrNameLst>
                                          <p:attrName>ppt_y</p:attrName>
                                        </p:attrNameLst>
                                      </p:cBhvr>
                                      <p:tavLst>
                                        <p:tav tm="0">
                                          <p:val>
                                            <p:strVal val="0-#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8"/>
                                        </p:tgtEl>
                                        <p:attrNameLst>
                                          <p:attrName>style.visibility</p:attrName>
                                        </p:attrNameLst>
                                      </p:cBhvr>
                                      <p:to>
                                        <p:strVal val="visible"/>
                                      </p:to>
                                    </p:set>
                                    <p:anim calcmode="lin" valueType="num">
                                      <p:cBhvr additive="base">
                                        <p:cTn id="27" dur="500" fill="hold"/>
                                        <p:tgtEl>
                                          <p:spTgt spid="98"/>
                                        </p:tgtEl>
                                        <p:attrNameLst>
                                          <p:attrName>ppt_x</p:attrName>
                                        </p:attrNameLst>
                                      </p:cBhvr>
                                      <p:tavLst>
                                        <p:tav tm="0">
                                          <p:val>
                                            <p:strVal val="#ppt_x"/>
                                          </p:val>
                                        </p:tav>
                                        <p:tav tm="100000">
                                          <p:val>
                                            <p:strVal val="#ppt_x"/>
                                          </p:val>
                                        </p:tav>
                                      </p:tavLst>
                                    </p:anim>
                                    <p:anim calcmode="lin" valueType="num">
                                      <p:cBhvr additive="base">
                                        <p:cTn id="28" dur="500" fill="hold"/>
                                        <p:tgtEl>
                                          <p:spTgt spid="9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3"/>
                                        </p:tgtEl>
                                        <p:attrNameLst>
                                          <p:attrName>style.visibility</p:attrName>
                                        </p:attrNameLst>
                                      </p:cBhvr>
                                      <p:to>
                                        <p:strVal val="visible"/>
                                      </p:to>
                                    </p:set>
                                    <p:anim calcmode="lin" valueType="num">
                                      <p:cBhvr additive="base">
                                        <p:cTn id="31" dur="500" fill="hold"/>
                                        <p:tgtEl>
                                          <p:spTgt spid="103"/>
                                        </p:tgtEl>
                                        <p:attrNameLst>
                                          <p:attrName>ppt_x</p:attrName>
                                        </p:attrNameLst>
                                      </p:cBhvr>
                                      <p:tavLst>
                                        <p:tav tm="0">
                                          <p:val>
                                            <p:strVal val="#ppt_x"/>
                                          </p:val>
                                        </p:tav>
                                        <p:tav tm="100000">
                                          <p:val>
                                            <p:strVal val="#ppt_x"/>
                                          </p:val>
                                        </p:tav>
                                      </p:tavLst>
                                    </p:anim>
                                    <p:anim calcmode="lin" valueType="num">
                                      <p:cBhvr additive="base">
                                        <p:cTn id="32" dur="500" fill="hold"/>
                                        <p:tgtEl>
                                          <p:spTgt spid="10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02"/>
                                        </p:tgtEl>
                                        <p:attrNameLst>
                                          <p:attrName>style.visibility</p:attrName>
                                        </p:attrNameLst>
                                      </p:cBhvr>
                                      <p:to>
                                        <p:strVal val="visible"/>
                                      </p:to>
                                    </p:set>
                                    <p:anim calcmode="lin" valueType="num">
                                      <p:cBhvr additive="base">
                                        <p:cTn id="35" dur="500" fill="hold"/>
                                        <p:tgtEl>
                                          <p:spTgt spid="102"/>
                                        </p:tgtEl>
                                        <p:attrNameLst>
                                          <p:attrName>ppt_x</p:attrName>
                                        </p:attrNameLst>
                                      </p:cBhvr>
                                      <p:tavLst>
                                        <p:tav tm="0">
                                          <p:val>
                                            <p:strVal val="#ppt_x"/>
                                          </p:val>
                                        </p:tav>
                                        <p:tav tm="100000">
                                          <p:val>
                                            <p:strVal val="#ppt_x"/>
                                          </p:val>
                                        </p:tav>
                                      </p:tavLst>
                                    </p:anim>
                                    <p:anim calcmode="lin" valueType="num">
                                      <p:cBhvr additive="base">
                                        <p:cTn id="36" dur="500" fill="hold"/>
                                        <p:tgtEl>
                                          <p:spTgt spid="10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animBg="1"/>
      <p:bldP spid="101" grpId="0"/>
      <p:bldP spid="102" grpId="0" animBg="1"/>
      <p:bldP spid="10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DC93F1B0-CCE8-4ED3-81FA-3B1E7B829BD1}"/>
              </a:ext>
            </a:extLst>
          </p:cNvPr>
          <p:cNvSpPr txBox="1"/>
          <p:nvPr/>
        </p:nvSpPr>
        <p:spPr>
          <a:xfrm>
            <a:off x="406399" y="2017485"/>
            <a:ext cx="7097486" cy="1077218"/>
          </a:xfrm>
          <a:prstGeom prst="rect">
            <a:avLst/>
          </a:prstGeom>
          <a:noFill/>
        </p:spPr>
        <p:txBody>
          <a:bodyPr wrap="square" rtlCol="0">
            <a:spAutoFit/>
          </a:bodyPr>
          <a:lstStyle/>
          <a:p>
            <a:pPr marL="914400" lvl="2" algn="ctr">
              <a:spcBef>
                <a:spcPts val="600"/>
              </a:spcBef>
              <a:spcAft>
                <a:spcPts val="600"/>
              </a:spcAft>
            </a:pPr>
            <a:r>
              <a:rPr lang="en-US" sz="3200" i="1" dirty="0">
                <a:solidFill>
                  <a:srgbClr val="FFFFFF"/>
                </a:solidFill>
                <a:effectLst/>
                <a:latin typeface="Times New Roman" panose="02020603050405020304" pitchFamily="18" charset="0"/>
                <a:ea typeface="MS PGothic" panose="020B0600070205080204" pitchFamily="34" charset="-128"/>
                <a:cs typeface="Times New Roman" panose="02020603050405020304" pitchFamily="18" charset="0"/>
              </a:rPr>
              <a:t>Dual Max/Min Searching module</a:t>
            </a:r>
            <a:r>
              <a:rPr lang="en-AS" sz="3200" i="1" dirty="0">
                <a:solidFill>
                  <a:srgbClr val="FFFFFF"/>
                </a:solidFill>
                <a:effectLst/>
                <a:latin typeface="Times New Roman" panose="02020603050405020304" pitchFamily="18" charset="0"/>
                <a:ea typeface="MS PGothic" panose="020B0600070205080204" pitchFamily="34" charset="-128"/>
                <a:cs typeface="Times New Roman" panose="02020603050405020304" pitchFamily="18" charset="0"/>
              </a:rPr>
              <a:t>s</a:t>
            </a:r>
            <a:r>
              <a:rPr lang="en-US" sz="3200" i="1" dirty="0">
                <a:solidFill>
                  <a:srgbClr val="FFFFFF"/>
                </a:solidFill>
                <a:effectLst/>
                <a:latin typeface="Times New Roman" panose="02020603050405020304" pitchFamily="18" charset="0"/>
                <a:ea typeface="MS PGothic" panose="020B0600070205080204" pitchFamily="34" charset="-128"/>
                <a:cs typeface="Times New Roman" panose="02020603050405020304" pitchFamily="18" charset="0"/>
              </a:rPr>
              <a:t> (DMAXS/DMINS)</a:t>
            </a:r>
            <a:endParaRPr lang="en-AS" sz="3200" i="1" dirty="0">
              <a:solidFill>
                <a:srgbClr val="FFFFFF"/>
              </a:solidFill>
              <a:effectLst/>
              <a:latin typeface="Times New Roman" panose="02020603050405020304" pitchFamily="18" charset="0"/>
              <a:ea typeface="MS PGothic" panose="020B0600070205080204" pitchFamily="34" charset="-128"/>
              <a:cs typeface="Times New Roman" panose="02020603050405020304" pitchFamily="18" charset="0"/>
            </a:endParaRPr>
          </a:p>
        </p:txBody>
      </p:sp>
    </p:spTree>
    <p:extLst>
      <p:ext uri="{BB962C8B-B14F-4D97-AF65-F5344CB8AC3E}">
        <p14:creationId xmlns:p14="http://schemas.microsoft.com/office/powerpoint/2010/main" val="3973657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Diagram, schematic&#10;&#10;Description automatically generated">
            <a:extLst>
              <a:ext uri="{FF2B5EF4-FFF2-40B4-BE49-F238E27FC236}">
                <a16:creationId xmlns:a16="http://schemas.microsoft.com/office/drawing/2014/main" id="{101AB741-B116-4671-9A77-B4A7413ED47B}"/>
              </a:ext>
            </a:extLst>
          </p:cNvPr>
          <p:cNvPicPr>
            <a:picLocks noChangeAspect="1"/>
          </p:cNvPicPr>
          <p:nvPr/>
        </p:nvPicPr>
        <p:blipFill>
          <a:blip r:embed="rId2"/>
          <a:stretch>
            <a:fillRect/>
          </a:stretch>
        </p:blipFill>
        <p:spPr>
          <a:xfrm>
            <a:off x="3686628" y="481987"/>
            <a:ext cx="5130800" cy="4179525"/>
          </a:xfrm>
          <a:prstGeom prst="rect">
            <a:avLst/>
          </a:prstGeom>
        </p:spPr>
      </p:pic>
      <p:sp>
        <p:nvSpPr>
          <p:cNvPr id="15" name="TextBox 14">
            <a:extLst>
              <a:ext uri="{FF2B5EF4-FFF2-40B4-BE49-F238E27FC236}">
                <a16:creationId xmlns:a16="http://schemas.microsoft.com/office/drawing/2014/main" id="{D41DCE5F-2E85-4F2F-9B3B-8F7CA08B35EB}"/>
              </a:ext>
            </a:extLst>
          </p:cNvPr>
          <p:cNvSpPr txBox="1"/>
          <p:nvPr/>
        </p:nvSpPr>
        <p:spPr>
          <a:xfrm>
            <a:off x="108857" y="979714"/>
            <a:ext cx="3476172" cy="2308324"/>
          </a:xfrm>
          <a:prstGeom prst="rect">
            <a:avLst/>
          </a:prstGeom>
          <a:noFill/>
        </p:spPr>
        <p:txBody>
          <a:bodyPr wrap="square" rtlCol="0">
            <a:spAutoFit/>
          </a:bodyPr>
          <a:lstStyle/>
          <a:p>
            <a:pPr algn="just">
              <a:spcAft>
                <a:spcPts val="1200"/>
              </a:spcAft>
            </a:pPr>
            <a:r>
              <a:rPr lang="en-US" sz="1800" b="1" dirty="0">
                <a:solidFill>
                  <a:srgbClr val="FFFFFF"/>
                </a:solidFill>
                <a:effectLst/>
                <a:latin typeface="Times New Roman" panose="02020603050405020304" pitchFamily="18" charset="0"/>
                <a:ea typeface="Times New Roman" panose="02020603050405020304" pitchFamily="18" charset="0"/>
              </a:rPr>
              <a:t>Input: {</a:t>
            </a:r>
            <a:r>
              <a:rPr lang="en-US" sz="1800" dirty="0">
                <a:solidFill>
                  <a:srgbClr val="FFFFFF"/>
                </a:solidFill>
                <a:effectLst/>
                <a:latin typeface="Times New Roman" panose="02020603050405020304" pitchFamily="18" charset="0"/>
                <a:ea typeface="Times New Roman" panose="02020603050405020304" pitchFamily="18" charset="0"/>
              </a:rPr>
              <a:t>Di, D</a:t>
            </a:r>
            <a:r>
              <a:rPr lang="en-US" sz="1800" baseline="-25000" dirty="0">
                <a:solidFill>
                  <a:srgbClr val="FFFFFF"/>
                </a:solidFill>
                <a:effectLst/>
                <a:latin typeface="Times New Roman" panose="02020603050405020304" pitchFamily="18" charset="0"/>
                <a:ea typeface="Times New Roman" panose="02020603050405020304" pitchFamily="18" charset="0"/>
              </a:rPr>
              <a:t>i+1</a:t>
            </a:r>
            <a:r>
              <a:rPr lang="en-US" sz="1800" dirty="0">
                <a:solidFill>
                  <a:srgbClr val="FFFFFF"/>
                </a:solidFill>
                <a:effectLst/>
                <a:latin typeface="Times New Roman" panose="02020603050405020304" pitchFamily="18" charset="0"/>
                <a:ea typeface="Times New Roman" panose="02020603050405020304" pitchFamily="18" charset="0"/>
              </a:rPr>
              <a:t>, D</a:t>
            </a:r>
            <a:r>
              <a:rPr lang="en-US" sz="1800" baseline="-25000" dirty="0">
                <a:solidFill>
                  <a:srgbClr val="FFFFFF"/>
                </a:solidFill>
                <a:effectLst/>
                <a:latin typeface="Times New Roman" panose="02020603050405020304" pitchFamily="18" charset="0"/>
                <a:ea typeface="Times New Roman" panose="02020603050405020304" pitchFamily="18" charset="0"/>
              </a:rPr>
              <a:t>i+2, </a:t>
            </a:r>
            <a:r>
              <a:rPr lang="en-US" sz="1800" dirty="0">
                <a:solidFill>
                  <a:srgbClr val="FFFFFF"/>
                </a:solidFill>
                <a:effectLst/>
                <a:latin typeface="Times New Roman" panose="02020603050405020304" pitchFamily="18" charset="0"/>
                <a:ea typeface="Times New Roman" panose="02020603050405020304" pitchFamily="18" charset="0"/>
              </a:rPr>
              <a:t>D</a:t>
            </a:r>
            <a:r>
              <a:rPr lang="en-US" sz="1800" baseline="-25000" dirty="0">
                <a:solidFill>
                  <a:srgbClr val="FFFFFF"/>
                </a:solidFill>
                <a:effectLst/>
                <a:latin typeface="Times New Roman" panose="02020603050405020304" pitchFamily="18" charset="0"/>
                <a:ea typeface="Times New Roman" panose="02020603050405020304" pitchFamily="18" charset="0"/>
              </a:rPr>
              <a:t>i+3</a:t>
            </a:r>
            <a:r>
              <a:rPr lang="en-US" sz="1800" dirty="0">
                <a:solidFill>
                  <a:srgbClr val="FFFFFF"/>
                </a:solidFill>
                <a:effectLst/>
                <a:latin typeface="Times New Roman" panose="02020603050405020304" pitchFamily="18" charset="0"/>
                <a:ea typeface="Times New Roman" panose="02020603050405020304" pitchFamily="18" charset="0"/>
              </a:rPr>
              <a:t>}  /*four N-it values under searching*/</a:t>
            </a:r>
            <a:endParaRPr lang="en-AS" sz="1800" dirty="0">
              <a:solidFill>
                <a:srgbClr val="FFFFFF"/>
              </a:solidFill>
              <a:effectLst/>
              <a:latin typeface="Times New Roman" panose="02020603050405020304" pitchFamily="18" charset="0"/>
              <a:ea typeface="Times New Roman" panose="02020603050405020304" pitchFamily="18" charset="0"/>
            </a:endParaRPr>
          </a:p>
          <a:p>
            <a:pPr algn="just">
              <a:spcAft>
                <a:spcPts val="1200"/>
              </a:spcAft>
            </a:pPr>
            <a:r>
              <a:rPr lang="en-US" sz="1800" b="1" dirty="0">
                <a:solidFill>
                  <a:srgbClr val="FFFFFF"/>
                </a:solidFill>
                <a:effectLst/>
                <a:latin typeface="Times New Roman" panose="02020603050405020304" pitchFamily="18" charset="0"/>
                <a:ea typeface="Times New Roman" panose="02020603050405020304" pitchFamily="18" charset="0"/>
              </a:rPr>
              <a:t>Output:</a:t>
            </a:r>
            <a:endParaRPr lang="en-AS" sz="1800" b="1" dirty="0">
              <a:solidFill>
                <a:srgbClr val="FFFFFF"/>
              </a:solidFill>
              <a:effectLst/>
              <a:latin typeface="Times New Roman" panose="02020603050405020304" pitchFamily="18" charset="0"/>
              <a:ea typeface="Times New Roman" panose="02020603050405020304" pitchFamily="18" charset="0"/>
            </a:endParaRPr>
          </a:p>
          <a:p>
            <a:pPr algn="just">
              <a:spcAft>
                <a:spcPts val="1200"/>
              </a:spcAft>
            </a:pPr>
            <a:r>
              <a:rPr lang="en-US" sz="1800" b="1" dirty="0">
                <a:solidFill>
                  <a:srgbClr val="FFFFFF"/>
                </a:solidFill>
                <a:effectLst/>
                <a:latin typeface="Times New Roman" panose="02020603050405020304" pitchFamily="18" charset="0"/>
                <a:ea typeface="Times New Roman" panose="02020603050405020304" pitchFamily="18" charset="0"/>
              </a:rPr>
              <a:t> </a:t>
            </a:r>
            <a:r>
              <a:rPr lang="en-US" sz="1800" dirty="0">
                <a:solidFill>
                  <a:srgbClr val="FFFFFF"/>
                </a:solidFill>
                <a:effectLst/>
                <a:latin typeface="Times New Roman" panose="02020603050405020304" pitchFamily="18" charset="0"/>
                <a:ea typeface="Times New Roman" panose="02020603050405020304" pitchFamily="18" charset="0"/>
              </a:rPr>
              <a:t>{Max</a:t>
            </a:r>
            <a:r>
              <a:rPr lang="en-AS" sz="1800" baseline="-25000" dirty="0">
                <a:solidFill>
                  <a:srgbClr val="FFFFFF"/>
                </a:solidFill>
                <a:latin typeface="Times New Roman" panose="02020603050405020304" pitchFamily="18" charset="0"/>
                <a:ea typeface="Times New Roman" panose="02020603050405020304" pitchFamily="18" charset="0"/>
              </a:rPr>
              <a:t>1</a:t>
            </a:r>
            <a:r>
              <a:rPr lang="en-US" sz="1800" dirty="0">
                <a:solidFill>
                  <a:srgbClr val="FFFFFF"/>
                </a:solidFill>
                <a:effectLst/>
                <a:latin typeface="Times New Roman" panose="02020603050405020304" pitchFamily="18" charset="0"/>
                <a:ea typeface="Times New Roman" panose="02020603050405020304" pitchFamily="18" charset="0"/>
              </a:rPr>
              <a:t>} for D</a:t>
            </a:r>
            <a:r>
              <a:rPr lang="en-US" sz="1800" baseline="-25000" dirty="0">
                <a:solidFill>
                  <a:srgbClr val="FFFFFF"/>
                </a:solidFill>
                <a:effectLst/>
                <a:latin typeface="Times New Roman" panose="02020603050405020304" pitchFamily="18" charset="0"/>
                <a:ea typeface="Times New Roman" panose="02020603050405020304" pitchFamily="18" charset="0"/>
              </a:rPr>
              <a:t>i</a:t>
            </a:r>
            <a:r>
              <a:rPr lang="en-US" sz="1800" dirty="0">
                <a:solidFill>
                  <a:srgbClr val="FFFFFF"/>
                </a:solidFill>
                <a:effectLst/>
                <a:latin typeface="Times New Roman" panose="02020603050405020304" pitchFamily="18" charset="0"/>
                <a:ea typeface="Times New Roman" panose="02020603050405020304" pitchFamily="18" charset="0"/>
              </a:rPr>
              <a:t>, D</a:t>
            </a:r>
            <a:r>
              <a:rPr lang="en-US" sz="1800" baseline="-25000" dirty="0">
                <a:solidFill>
                  <a:srgbClr val="FFFFFF"/>
                </a:solidFill>
                <a:effectLst/>
                <a:latin typeface="Times New Roman" panose="02020603050405020304" pitchFamily="18" charset="0"/>
                <a:ea typeface="Times New Roman" panose="02020603050405020304" pitchFamily="18" charset="0"/>
              </a:rPr>
              <a:t>i+1, </a:t>
            </a:r>
            <a:r>
              <a:rPr lang="en-US" sz="1800" dirty="0">
                <a:solidFill>
                  <a:srgbClr val="FFFFFF"/>
                </a:solidFill>
                <a:effectLst/>
                <a:latin typeface="Times New Roman" panose="02020603050405020304" pitchFamily="18" charset="0"/>
                <a:ea typeface="Times New Roman" panose="02020603050405020304" pitchFamily="18" charset="0"/>
              </a:rPr>
              <a:t>and D</a:t>
            </a:r>
            <a:r>
              <a:rPr lang="en-US" sz="1800" baseline="-25000" dirty="0">
                <a:solidFill>
                  <a:srgbClr val="FFFFFF"/>
                </a:solidFill>
                <a:effectLst/>
                <a:latin typeface="Times New Roman" panose="02020603050405020304" pitchFamily="18" charset="0"/>
                <a:ea typeface="Times New Roman" panose="02020603050405020304" pitchFamily="18" charset="0"/>
              </a:rPr>
              <a:t>i+2</a:t>
            </a:r>
            <a:endParaRPr lang="en-AS" sz="1800" dirty="0">
              <a:solidFill>
                <a:srgbClr val="FFFFFF"/>
              </a:solidFill>
              <a:effectLst/>
              <a:latin typeface="Times New Roman" panose="02020603050405020304" pitchFamily="18" charset="0"/>
              <a:ea typeface="Times New Roman" panose="02020603050405020304" pitchFamily="18" charset="0"/>
            </a:endParaRPr>
          </a:p>
          <a:p>
            <a:pPr algn="just">
              <a:spcAft>
                <a:spcPts val="1200"/>
              </a:spcAft>
            </a:pPr>
            <a:r>
              <a:rPr lang="en-US" sz="1800" dirty="0">
                <a:solidFill>
                  <a:srgbClr val="FFFFFF"/>
                </a:solidFill>
                <a:effectLst/>
                <a:latin typeface="Times New Roman" panose="02020603050405020304" pitchFamily="18" charset="0"/>
                <a:ea typeface="Times New Roman" panose="02020603050405020304" pitchFamily="18" charset="0"/>
              </a:rPr>
              <a:t>{Max</a:t>
            </a:r>
            <a:r>
              <a:rPr lang="en-US" sz="1800" baseline="-25000" dirty="0">
                <a:solidFill>
                  <a:srgbClr val="FFFFFF"/>
                </a:solidFill>
                <a:effectLst/>
                <a:latin typeface="Times New Roman" panose="02020603050405020304" pitchFamily="18" charset="0"/>
                <a:ea typeface="Times New Roman" panose="02020603050405020304" pitchFamily="18" charset="0"/>
              </a:rPr>
              <a:t>2</a:t>
            </a:r>
            <a:r>
              <a:rPr lang="en-US" sz="1800" dirty="0">
                <a:solidFill>
                  <a:srgbClr val="FFFFFF"/>
                </a:solidFill>
                <a:effectLst/>
                <a:latin typeface="Times New Roman" panose="02020603050405020304" pitchFamily="18" charset="0"/>
                <a:ea typeface="Times New Roman" panose="02020603050405020304" pitchFamily="18" charset="0"/>
              </a:rPr>
              <a:t>} for D</a:t>
            </a:r>
            <a:r>
              <a:rPr lang="en-US" sz="1800" baseline="-25000" dirty="0">
                <a:solidFill>
                  <a:srgbClr val="FFFFFF"/>
                </a:solidFill>
                <a:effectLst/>
                <a:latin typeface="Times New Roman" panose="02020603050405020304" pitchFamily="18" charset="0"/>
                <a:ea typeface="Times New Roman" panose="02020603050405020304" pitchFamily="18" charset="0"/>
              </a:rPr>
              <a:t>i+1</a:t>
            </a:r>
            <a:r>
              <a:rPr lang="en-US" sz="1800" dirty="0">
                <a:solidFill>
                  <a:srgbClr val="FFFFFF"/>
                </a:solidFill>
                <a:effectLst/>
                <a:latin typeface="Times New Roman" panose="02020603050405020304" pitchFamily="18" charset="0"/>
                <a:ea typeface="Times New Roman" panose="02020603050405020304" pitchFamily="18" charset="0"/>
              </a:rPr>
              <a:t>, D</a:t>
            </a:r>
            <a:r>
              <a:rPr lang="en-US" sz="1800" baseline="-25000" dirty="0">
                <a:solidFill>
                  <a:srgbClr val="FFFFFF"/>
                </a:solidFill>
                <a:effectLst/>
                <a:latin typeface="Times New Roman" panose="02020603050405020304" pitchFamily="18" charset="0"/>
                <a:ea typeface="Times New Roman" panose="02020603050405020304" pitchFamily="18" charset="0"/>
              </a:rPr>
              <a:t>i+2</a:t>
            </a:r>
            <a:r>
              <a:rPr lang="en-US" sz="1800" dirty="0">
                <a:solidFill>
                  <a:srgbClr val="FFFFFF"/>
                </a:solidFill>
                <a:effectLst/>
                <a:latin typeface="Times New Roman" panose="02020603050405020304" pitchFamily="18" charset="0"/>
                <a:ea typeface="Times New Roman" panose="02020603050405020304" pitchFamily="18" charset="0"/>
              </a:rPr>
              <a:t> and D</a:t>
            </a:r>
            <a:r>
              <a:rPr lang="en-US" sz="1800" baseline="-25000" dirty="0">
                <a:solidFill>
                  <a:srgbClr val="FFFFFF"/>
                </a:solidFill>
                <a:effectLst/>
                <a:latin typeface="Times New Roman" panose="02020603050405020304" pitchFamily="18" charset="0"/>
                <a:ea typeface="Times New Roman" panose="02020603050405020304" pitchFamily="18" charset="0"/>
              </a:rPr>
              <a:t>i+3</a:t>
            </a:r>
            <a:endParaRPr lang="en-AS" sz="1800" dirty="0">
              <a:solidFill>
                <a:srgbClr val="FFFFFF"/>
              </a:solidFill>
              <a:effectLst/>
              <a:latin typeface="Times New Roman" panose="02020603050405020304" pitchFamily="18" charset="0"/>
              <a:ea typeface="Times New Roman" panose="02020603050405020304" pitchFamily="18" charset="0"/>
            </a:endParaRPr>
          </a:p>
          <a:p>
            <a:endParaRPr lang="en-AS" dirty="0">
              <a:solidFill>
                <a:srgbClr val="FFFFFF"/>
              </a:solidFill>
            </a:endParaRPr>
          </a:p>
        </p:txBody>
      </p:sp>
    </p:spTree>
    <p:extLst>
      <p:ext uri="{BB962C8B-B14F-4D97-AF65-F5344CB8AC3E}">
        <p14:creationId xmlns:p14="http://schemas.microsoft.com/office/powerpoint/2010/main" val="1688952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9" name="TextBox 8">
            <a:extLst>
              <a:ext uri="{FF2B5EF4-FFF2-40B4-BE49-F238E27FC236}">
                <a16:creationId xmlns:a16="http://schemas.microsoft.com/office/drawing/2014/main" id="{2D27E0A5-1E4F-42E2-ADBD-151688325325}"/>
              </a:ext>
            </a:extLst>
          </p:cNvPr>
          <p:cNvSpPr txBox="1"/>
          <p:nvPr/>
        </p:nvSpPr>
        <p:spPr>
          <a:xfrm>
            <a:off x="362857" y="1349828"/>
            <a:ext cx="3541941" cy="1938992"/>
          </a:xfrm>
          <a:prstGeom prst="rect">
            <a:avLst/>
          </a:prstGeom>
          <a:noFill/>
        </p:spPr>
        <p:txBody>
          <a:bodyPr wrap="square" rtlCol="0">
            <a:spAutoFit/>
          </a:bodyPr>
          <a:lstStyle/>
          <a:p>
            <a:pPr algn="just">
              <a:spcAft>
                <a:spcPts val="1200"/>
              </a:spcAft>
            </a:pPr>
            <a:r>
              <a:rPr lang="en-US" sz="1800" b="1" dirty="0">
                <a:solidFill>
                  <a:srgbClr val="FFFFFF"/>
                </a:solidFill>
                <a:effectLst/>
                <a:latin typeface="Times New Roman" panose="02020603050405020304" pitchFamily="18" charset="0"/>
                <a:ea typeface="Times New Roman" panose="02020603050405020304" pitchFamily="18" charset="0"/>
              </a:rPr>
              <a:t>Input: {</a:t>
            </a:r>
            <a:r>
              <a:rPr lang="en-US" sz="1800" dirty="0">
                <a:solidFill>
                  <a:srgbClr val="FFFFFF"/>
                </a:solidFill>
                <a:effectLst/>
                <a:latin typeface="Times New Roman" panose="02020603050405020304" pitchFamily="18" charset="0"/>
                <a:ea typeface="Times New Roman" panose="02020603050405020304" pitchFamily="18" charset="0"/>
              </a:rPr>
              <a:t>Di, D</a:t>
            </a:r>
            <a:r>
              <a:rPr lang="en-US" sz="1800" baseline="-25000" dirty="0">
                <a:solidFill>
                  <a:srgbClr val="FFFFFF"/>
                </a:solidFill>
                <a:effectLst/>
                <a:latin typeface="Times New Roman" panose="02020603050405020304" pitchFamily="18" charset="0"/>
                <a:ea typeface="Times New Roman" panose="02020603050405020304" pitchFamily="18" charset="0"/>
              </a:rPr>
              <a:t>i+1</a:t>
            </a:r>
            <a:r>
              <a:rPr lang="en-US" sz="1800" dirty="0">
                <a:solidFill>
                  <a:srgbClr val="FFFFFF"/>
                </a:solidFill>
                <a:effectLst/>
                <a:latin typeface="Times New Roman" panose="02020603050405020304" pitchFamily="18" charset="0"/>
                <a:ea typeface="Times New Roman" panose="02020603050405020304" pitchFamily="18" charset="0"/>
              </a:rPr>
              <a:t>, D</a:t>
            </a:r>
            <a:r>
              <a:rPr lang="en-US" sz="1800" baseline="-25000" dirty="0">
                <a:solidFill>
                  <a:srgbClr val="FFFFFF"/>
                </a:solidFill>
                <a:effectLst/>
                <a:latin typeface="Times New Roman" panose="02020603050405020304" pitchFamily="18" charset="0"/>
                <a:ea typeface="Times New Roman" panose="02020603050405020304" pitchFamily="18" charset="0"/>
              </a:rPr>
              <a:t>i+2, </a:t>
            </a:r>
            <a:r>
              <a:rPr lang="en-US" sz="1800" dirty="0">
                <a:solidFill>
                  <a:srgbClr val="FFFFFF"/>
                </a:solidFill>
                <a:effectLst/>
                <a:latin typeface="Times New Roman" panose="02020603050405020304" pitchFamily="18" charset="0"/>
                <a:ea typeface="Times New Roman" panose="02020603050405020304" pitchFamily="18" charset="0"/>
              </a:rPr>
              <a:t>D</a:t>
            </a:r>
            <a:r>
              <a:rPr lang="en-US" sz="1800" baseline="-25000" dirty="0">
                <a:solidFill>
                  <a:srgbClr val="FFFFFF"/>
                </a:solidFill>
                <a:effectLst/>
                <a:latin typeface="Times New Roman" panose="02020603050405020304" pitchFamily="18" charset="0"/>
                <a:ea typeface="Times New Roman" panose="02020603050405020304" pitchFamily="18" charset="0"/>
              </a:rPr>
              <a:t>i+3</a:t>
            </a:r>
            <a:r>
              <a:rPr lang="en-US" sz="1800" dirty="0">
                <a:solidFill>
                  <a:srgbClr val="FFFFFF"/>
                </a:solidFill>
                <a:effectLst/>
                <a:latin typeface="Times New Roman" panose="02020603050405020304" pitchFamily="18" charset="0"/>
                <a:ea typeface="Times New Roman" panose="02020603050405020304" pitchFamily="18" charset="0"/>
              </a:rPr>
              <a:t>}  /*four N-it values under searching*/</a:t>
            </a:r>
            <a:endParaRPr lang="en-AS" sz="1800" dirty="0">
              <a:solidFill>
                <a:srgbClr val="FFFFFF"/>
              </a:solidFill>
              <a:effectLst/>
              <a:latin typeface="Times New Roman" panose="02020603050405020304" pitchFamily="18" charset="0"/>
              <a:ea typeface="Times New Roman" panose="02020603050405020304" pitchFamily="18" charset="0"/>
            </a:endParaRPr>
          </a:p>
          <a:p>
            <a:pPr algn="just">
              <a:spcAft>
                <a:spcPts val="1200"/>
              </a:spcAft>
            </a:pPr>
            <a:r>
              <a:rPr lang="en-US" sz="1800" b="1" dirty="0">
                <a:solidFill>
                  <a:srgbClr val="FFFFFF"/>
                </a:solidFill>
                <a:effectLst/>
                <a:latin typeface="Times New Roman" panose="02020603050405020304" pitchFamily="18" charset="0"/>
                <a:ea typeface="Times New Roman" panose="02020603050405020304" pitchFamily="18" charset="0"/>
              </a:rPr>
              <a:t>Output: </a:t>
            </a:r>
            <a:endParaRPr lang="en-AS" sz="1800" b="1" dirty="0">
              <a:solidFill>
                <a:srgbClr val="FFFFFF"/>
              </a:solidFill>
              <a:effectLst/>
              <a:latin typeface="Times New Roman" panose="02020603050405020304" pitchFamily="18" charset="0"/>
              <a:ea typeface="Times New Roman" panose="02020603050405020304" pitchFamily="18" charset="0"/>
            </a:endParaRPr>
          </a:p>
          <a:p>
            <a:pPr algn="just">
              <a:spcAft>
                <a:spcPts val="1200"/>
              </a:spcAft>
            </a:pPr>
            <a:r>
              <a:rPr lang="en-US" sz="1800" dirty="0">
                <a:solidFill>
                  <a:srgbClr val="FFFFFF"/>
                </a:solidFill>
                <a:effectLst/>
                <a:latin typeface="Times New Roman" panose="02020603050405020304" pitchFamily="18" charset="0"/>
                <a:ea typeface="Times New Roman" panose="02020603050405020304" pitchFamily="18" charset="0"/>
              </a:rPr>
              <a:t>{</a:t>
            </a:r>
            <a:r>
              <a:rPr lang="en-AS" sz="1800" dirty="0">
                <a:solidFill>
                  <a:srgbClr val="FFFFFF"/>
                </a:solidFill>
                <a:effectLst/>
                <a:latin typeface="Times New Roman" panose="02020603050405020304" pitchFamily="18" charset="0"/>
                <a:ea typeface="Times New Roman" panose="02020603050405020304" pitchFamily="18" charset="0"/>
              </a:rPr>
              <a:t> </a:t>
            </a:r>
            <a:r>
              <a:rPr lang="en-US" sz="1800" dirty="0">
                <a:solidFill>
                  <a:srgbClr val="FFFFFF"/>
                </a:solidFill>
                <a:effectLst/>
                <a:latin typeface="Times New Roman" panose="02020603050405020304" pitchFamily="18" charset="0"/>
                <a:ea typeface="Times New Roman" panose="02020603050405020304" pitchFamily="18" charset="0"/>
              </a:rPr>
              <a:t>Min</a:t>
            </a:r>
            <a:r>
              <a:rPr lang="en-US" sz="1800" baseline="-25000" dirty="0">
                <a:solidFill>
                  <a:srgbClr val="FFFFFF"/>
                </a:solidFill>
                <a:effectLst/>
                <a:latin typeface="Times New Roman" panose="02020603050405020304" pitchFamily="18" charset="0"/>
                <a:ea typeface="Times New Roman" panose="02020603050405020304" pitchFamily="18" charset="0"/>
              </a:rPr>
              <a:t>1</a:t>
            </a:r>
            <a:r>
              <a:rPr lang="en-US" sz="1800" dirty="0">
                <a:solidFill>
                  <a:srgbClr val="FFFFFF"/>
                </a:solidFill>
                <a:effectLst/>
                <a:latin typeface="Times New Roman" panose="02020603050405020304" pitchFamily="18" charset="0"/>
                <a:ea typeface="Times New Roman" panose="02020603050405020304" pitchFamily="18" charset="0"/>
              </a:rPr>
              <a:t>} for D</a:t>
            </a:r>
            <a:r>
              <a:rPr lang="en-US" sz="1800" baseline="-25000" dirty="0">
                <a:solidFill>
                  <a:srgbClr val="FFFFFF"/>
                </a:solidFill>
                <a:effectLst/>
                <a:latin typeface="Times New Roman" panose="02020603050405020304" pitchFamily="18" charset="0"/>
                <a:ea typeface="Times New Roman" panose="02020603050405020304" pitchFamily="18" charset="0"/>
              </a:rPr>
              <a:t>i</a:t>
            </a:r>
            <a:r>
              <a:rPr lang="en-US" sz="1800" dirty="0">
                <a:solidFill>
                  <a:srgbClr val="FFFFFF"/>
                </a:solidFill>
                <a:effectLst/>
                <a:latin typeface="Times New Roman" panose="02020603050405020304" pitchFamily="18" charset="0"/>
                <a:ea typeface="Times New Roman" panose="02020603050405020304" pitchFamily="18" charset="0"/>
              </a:rPr>
              <a:t>, D</a:t>
            </a:r>
            <a:r>
              <a:rPr lang="en-US" sz="1800" baseline="-25000" dirty="0">
                <a:solidFill>
                  <a:srgbClr val="FFFFFF"/>
                </a:solidFill>
                <a:effectLst/>
                <a:latin typeface="Times New Roman" panose="02020603050405020304" pitchFamily="18" charset="0"/>
                <a:ea typeface="Times New Roman" panose="02020603050405020304" pitchFamily="18" charset="0"/>
              </a:rPr>
              <a:t>i+1, </a:t>
            </a:r>
            <a:r>
              <a:rPr lang="en-US" sz="1800" dirty="0">
                <a:solidFill>
                  <a:srgbClr val="FFFFFF"/>
                </a:solidFill>
                <a:effectLst/>
                <a:latin typeface="Times New Roman" panose="02020603050405020304" pitchFamily="18" charset="0"/>
                <a:ea typeface="Times New Roman" panose="02020603050405020304" pitchFamily="18" charset="0"/>
              </a:rPr>
              <a:t>and D</a:t>
            </a:r>
            <a:r>
              <a:rPr lang="en-US" sz="1800" baseline="-25000" dirty="0">
                <a:solidFill>
                  <a:srgbClr val="FFFFFF"/>
                </a:solidFill>
                <a:effectLst/>
                <a:latin typeface="Times New Roman" panose="02020603050405020304" pitchFamily="18" charset="0"/>
                <a:ea typeface="Times New Roman" panose="02020603050405020304" pitchFamily="18" charset="0"/>
              </a:rPr>
              <a:t>i+2</a:t>
            </a:r>
            <a:endParaRPr lang="en-AS" sz="1800" dirty="0">
              <a:solidFill>
                <a:srgbClr val="FFFFFF"/>
              </a:solidFill>
              <a:effectLst/>
              <a:latin typeface="Times New Roman" panose="02020603050405020304" pitchFamily="18" charset="0"/>
              <a:ea typeface="Times New Roman" panose="02020603050405020304" pitchFamily="18" charset="0"/>
            </a:endParaRPr>
          </a:p>
          <a:p>
            <a:pPr algn="just">
              <a:spcAft>
                <a:spcPts val="1200"/>
              </a:spcAft>
            </a:pPr>
            <a:r>
              <a:rPr lang="en-US" sz="1800" dirty="0">
                <a:solidFill>
                  <a:srgbClr val="FFFFFF"/>
                </a:solidFill>
                <a:effectLst/>
                <a:latin typeface="Times New Roman" panose="02020603050405020304" pitchFamily="18" charset="0"/>
                <a:ea typeface="Times New Roman" panose="02020603050405020304" pitchFamily="18" charset="0"/>
              </a:rPr>
              <a:t>{</a:t>
            </a:r>
            <a:r>
              <a:rPr lang="en-AS" sz="1800" dirty="0">
                <a:solidFill>
                  <a:srgbClr val="FFFFFF"/>
                </a:solidFill>
                <a:effectLst/>
                <a:latin typeface="Times New Roman" panose="02020603050405020304" pitchFamily="18" charset="0"/>
                <a:ea typeface="Times New Roman" panose="02020603050405020304" pitchFamily="18" charset="0"/>
              </a:rPr>
              <a:t> </a:t>
            </a:r>
            <a:r>
              <a:rPr lang="en-US" sz="1800" dirty="0">
                <a:solidFill>
                  <a:srgbClr val="FFFFFF"/>
                </a:solidFill>
                <a:effectLst/>
                <a:latin typeface="Times New Roman" panose="02020603050405020304" pitchFamily="18" charset="0"/>
                <a:ea typeface="Times New Roman" panose="02020603050405020304" pitchFamily="18" charset="0"/>
              </a:rPr>
              <a:t>Min</a:t>
            </a:r>
            <a:r>
              <a:rPr lang="en-US" sz="1800" baseline="-25000" dirty="0">
                <a:solidFill>
                  <a:srgbClr val="FFFFFF"/>
                </a:solidFill>
                <a:effectLst/>
                <a:latin typeface="Times New Roman" panose="02020603050405020304" pitchFamily="18" charset="0"/>
                <a:ea typeface="Times New Roman" panose="02020603050405020304" pitchFamily="18" charset="0"/>
              </a:rPr>
              <a:t>2</a:t>
            </a:r>
            <a:r>
              <a:rPr lang="en-US" sz="1800" dirty="0">
                <a:solidFill>
                  <a:srgbClr val="FFFFFF"/>
                </a:solidFill>
                <a:effectLst/>
                <a:latin typeface="Times New Roman" panose="02020603050405020304" pitchFamily="18" charset="0"/>
                <a:ea typeface="Times New Roman" panose="02020603050405020304" pitchFamily="18" charset="0"/>
              </a:rPr>
              <a:t>} for D</a:t>
            </a:r>
            <a:r>
              <a:rPr lang="en-US" sz="1800" baseline="-25000" dirty="0">
                <a:solidFill>
                  <a:srgbClr val="FFFFFF"/>
                </a:solidFill>
                <a:effectLst/>
                <a:latin typeface="Times New Roman" panose="02020603050405020304" pitchFamily="18" charset="0"/>
                <a:ea typeface="Times New Roman" panose="02020603050405020304" pitchFamily="18" charset="0"/>
              </a:rPr>
              <a:t>i+1</a:t>
            </a:r>
            <a:r>
              <a:rPr lang="en-US" sz="1800" dirty="0">
                <a:solidFill>
                  <a:srgbClr val="FFFFFF"/>
                </a:solidFill>
                <a:effectLst/>
                <a:latin typeface="Times New Roman" panose="02020603050405020304" pitchFamily="18" charset="0"/>
                <a:ea typeface="Times New Roman" panose="02020603050405020304" pitchFamily="18" charset="0"/>
              </a:rPr>
              <a:t>, D</a:t>
            </a:r>
            <a:r>
              <a:rPr lang="en-US" sz="1800" baseline="-25000" dirty="0">
                <a:solidFill>
                  <a:srgbClr val="FFFFFF"/>
                </a:solidFill>
                <a:effectLst/>
                <a:latin typeface="Times New Roman" panose="02020603050405020304" pitchFamily="18" charset="0"/>
                <a:ea typeface="Times New Roman" panose="02020603050405020304" pitchFamily="18" charset="0"/>
              </a:rPr>
              <a:t>i+2</a:t>
            </a:r>
            <a:r>
              <a:rPr lang="en-US" sz="1800" dirty="0">
                <a:solidFill>
                  <a:srgbClr val="FFFFFF"/>
                </a:solidFill>
                <a:effectLst/>
                <a:latin typeface="Times New Roman" panose="02020603050405020304" pitchFamily="18" charset="0"/>
                <a:ea typeface="Times New Roman" panose="02020603050405020304" pitchFamily="18" charset="0"/>
              </a:rPr>
              <a:t> and D</a:t>
            </a:r>
            <a:r>
              <a:rPr lang="en-US" sz="1800" baseline="-25000" dirty="0">
                <a:solidFill>
                  <a:srgbClr val="FFFFFF"/>
                </a:solidFill>
                <a:effectLst/>
                <a:latin typeface="Times New Roman" panose="02020603050405020304" pitchFamily="18" charset="0"/>
                <a:ea typeface="Times New Roman" panose="02020603050405020304" pitchFamily="18" charset="0"/>
              </a:rPr>
              <a:t>i+3</a:t>
            </a:r>
            <a:endParaRPr lang="en-AS" sz="1800" dirty="0">
              <a:solidFill>
                <a:srgbClr val="FFFFFF"/>
              </a:solidFill>
              <a:effectLst/>
              <a:latin typeface="Times New Roman" panose="02020603050405020304" pitchFamily="18" charset="0"/>
              <a:ea typeface="Times New Roman" panose="02020603050405020304" pitchFamily="18" charset="0"/>
            </a:endParaRPr>
          </a:p>
        </p:txBody>
      </p:sp>
      <p:pic>
        <p:nvPicPr>
          <p:cNvPr id="4" name="Picture 3" descr="Diagram&#10;&#10;Description automatically generated">
            <a:extLst>
              <a:ext uri="{FF2B5EF4-FFF2-40B4-BE49-F238E27FC236}">
                <a16:creationId xmlns:a16="http://schemas.microsoft.com/office/drawing/2014/main" id="{6C24D448-4BC2-4EFF-816A-B4315C15EC12}"/>
              </a:ext>
            </a:extLst>
          </p:cNvPr>
          <p:cNvPicPr>
            <a:picLocks noChangeAspect="1"/>
          </p:cNvPicPr>
          <p:nvPr/>
        </p:nvPicPr>
        <p:blipFill>
          <a:blip r:embed="rId3"/>
          <a:stretch>
            <a:fillRect/>
          </a:stretch>
        </p:blipFill>
        <p:spPr>
          <a:xfrm>
            <a:off x="4043363" y="321469"/>
            <a:ext cx="4986337" cy="441483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pic>
        <p:nvPicPr>
          <p:cNvPr id="10" name="Content Placeholder 4">
            <a:extLst>
              <a:ext uri="{FF2B5EF4-FFF2-40B4-BE49-F238E27FC236}">
                <a16:creationId xmlns:a16="http://schemas.microsoft.com/office/drawing/2014/main" id="{6880CEBF-31D0-43B3-87CF-08C5FA7F49B7}"/>
              </a:ext>
            </a:extLst>
          </p:cNvPr>
          <p:cNvPicPr>
            <a:picLocks noChangeAspect="1"/>
          </p:cNvPicPr>
          <p:nvPr/>
        </p:nvPicPr>
        <p:blipFill>
          <a:blip r:embed="rId3"/>
          <a:stretch>
            <a:fillRect/>
          </a:stretch>
        </p:blipFill>
        <p:spPr>
          <a:xfrm>
            <a:off x="3853543" y="0"/>
            <a:ext cx="5290457" cy="5143499"/>
          </a:xfrm>
          <a:prstGeom prst="rect">
            <a:avLst/>
          </a:prstGeom>
          <a:noFill/>
          <a:ln>
            <a:noFill/>
          </a:ln>
        </p:spPr>
      </p:pic>
      <p:sp>
        <p:nvSpPr>
          <p:cNvPr id="11" name="TextBox 10">
            <a:extLst>
              <a:ext uri="{FF2B5EF4-FFF2-40B4-BE49-F238E27FC236}">
                <a16:creationId xmlns:a16="http://schemas.microsoft.com/office/drawing/2014/main" id="{511EFB31-93FA-481D-9A5B-7C41CFBE7F22}"/>
              </a:ext>
            </a:extLst>
          </p:cNvPr>
          <p:cNvSpPr txBox="1"/>
          <p:nvPr/>
        </p:nvSpPr>
        <p:spPr>
          <a:xfrm>
            <a:off x="208042" y="0"/>
            <a:ext cx="8275558" cy="523220"/>
          </a:xfrm>
          <a:prstGeom prst="rect">
            <a:avLst/>
          </a:prstGeom>
          <a:noFill/>
        </p:spPr>
        <p:txBody>
          <a:bodyPr wrap="square">
            <a:spAutoFit/>
          </a:bodyPr>
          <a:lstStyle/>
          <a:p>
            <a:pPr algn="ctr"/>
            <a:endParaRPr lang="en-AS" sz="2800" dirty="0">
              <a:solidFill>
                <a:srgbClr val="FFFFFF"/>
              </a:solidFill>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5788983-A08C-45EA-B47A-99FCB3446524}"/>
              </a:ext>
            </a:extLst>
          </p:cNvPr>
          <p:cNvSpPr txBox="1"/>
          <p:nvPr/>
        </p:nvSpPr>
        <p:spPr>
          <a:xfrm>
            <a:off x="-68141" y="355599"/>
            <a:ext cx="4023284" cy="954107"/>
          </a:xfrm>
          <a:prstGeom prst="rect">
            <a:avLst/>
          </a:prstGeom>
          <a:noFill/>
        </p:spPr>
        <p:txBody>
          <a:bodyPr wrap="square">
            <a:spAutoFit/>
          </a:bodyPr>
          <a:lstStyle/>
          <a:p>
            <a:r>
              <a:rPr lang="en-AS" sz="2800" dirty="0">
                <a:solidFill>
                  <a:srgbClr val="FFFFFF"/>
                </a:solidFill>
                <a:latin typeface="Times New Roman" panose="02020603050405020304" pitchFamily="18" charset="0"/>
                <a:cs typeface="Times New Roman" panose="02020603050405020304" pitchFamily="18" charset="0"/>
              </a:rPr>
              <a:t>Hardware Architecture of Proposed 2D Filter:</a:t>
            </a:r>
          </a:p>
        </p:txBody>
      </p:sp>
      <p:sp>
        <p:nvSpPr>
          <p:cNvPr id="13" name="TextBox 12">
            <a:extLst>
              <a:ext uri="{FF2B5EF4-FFF2-40B4-BE49-F238E27FC236}">
                <a16:creationId xmlns:a16="http://schemas.microsoft.com/office/drawing/2014/main" id="{2EA80BFE-83C5-467C-82BD-2EF0148E3834}"/>
              </a:ext>
            </a:extLst>
          </p:cNvPr>
          <p:cNvSpPr txBox="1"/>
          <p:nvPr/>
        </p:nvSpPr>
        <p:spPr>
          <a:xfrm>
            <a:off x="136782" y="1844022"/>
            <a:ext cx="3511839" cy="3323987"/>
          </a:xfrm>
          <a:prstGeom prst="rect">
            <a:avLst/>
          </a:prstGeom>
          <a:noFill/>
        </p:spPr>
        <p:txBody>
          <a:bodyPr wrap="square">
            <a:spAutoFit/>
          </a:bodyPr>
          <a:lstStyle/>
          <a:p>
            <a:pPr marL="285750" indent="-285750">
              <a:buClr>
                <a:srgbClr val="FFFFFF"/>
              </a:buClr>
              <a:buFont typeface="Wingdings" panose="05000000000000000000" pitchFamily="2" charset="2"/>
              <a:buChar char="Ø"/>
            </a:pPr>
            <a:r>
              <a:rPr lang="en-AS" sz="1800" dirty="0">
                <a:solidFill>
                  <a:srgbClr val="FFFFFF"/>
                </a:solidFill>
                <a:latin typeface="Times New Roman" panose="02020603050405020304" pitchFamily="18" charset="0"/>
                <a:cs typeface="Times New Roman" panose="02020603050405020304" pitchFamily="18" charset="0"/>
              </a:rPr>
              <a:t>This is the median filter circuit that we have implemented in our project.</a:t>
            </a:r>
          </a:p>
          <a:p>
            <a:pPr marL="285750" indent="-285750">
              <a:buClr>
                <a:srgbClr val="FFFFFF"/>
              </a:buClr>
              <a:buFont typeface="Wingdings" panose="05000000000000000000" pitchFamily="2" charset="2"/>
              <a:buChar char="Ø"/>
            </a:pPr>
            <a:endParaRPr lang="en-AS" dirty="0">
              <a:solidFill>
                <a:srgbClr val="FFFFFF"/>
              </a:solidFill>
              <a:latin typeface="Times New Roman" panose="02020603050405020304" pitchFamily="18" charset="0"/>
              <a:cs typeface="Times New Roman" panose="02020603050405020304" pitchFamily="18" charset="0"/>
            </a:endParaRPr>
          </a:p>
          <a:p>
            <a:pPr marL="285750" indent="-285750">
              <a:buClr>
                <a:srgbClr val="FFFFFF"/>
              </a:buClr>
              <a:buFont typeface="Wingdings" panose="05000000000000000000" pitchFamily="2" charset="2"/>
              <a:buChar char="Ø"/>
            </a:pPr>
            <a:endParaRPr lang="en-AS" dirty="0">
              <a:solidFill>
                <a:srgbClr val="FFFFFF"/>
              </a:solidFill>
              <a:latin typeface="Times New Roman" panose="02020603050405020304" pitchFamily="18" charset="0"/>
              <a:cs typeface="Times New Roman" panose="02020603050405020304" pitchFamily="18" charset="0"/>
            </a:endParaRPr>
          </a:p>
          <a:p>
            <a:pPr marL="285750" indent="-285750">
              <a:buClr>
                <a:srgbClr val="FFFFFF"/>
              </a:buClr>
              <a:buFont typeface="Wingdings" panose="05000000000000000000" pitchFamily="2" charset="2"/>
              <a:buChar char="Ø"/>
            </a:pPr>
            <a:r>
              <a:rPr lang="en-AS" sz="1800" dirty="0">
                <a:solidFill>
                  <a:srgbClr val="FFFFFF"/>
                </a:solidFill>
                <a:latin typeface="Times New Roman" panose="02020603050405020304" pitchFamily="18" charset="0"/>
                <a:cs typeface="Times New Roman" panose="02020603050405020304" pitchFamily="18" charset="0"/>
              </a:rPr>
              <a:t>This is a 4 x 4 mask median values finding circuit.</a:t>
            </a:r>
          </a:p>
          <a:p>
            <a:br>
              <a:rPr lang="en-AS" sz="1800" dirty="0">
                <a:solidFill>
                  <a:srgbClr val="FFFFFF"/>
                </a:solidFill>
                <a:latin typeface="Times New Roman" panose="02020603050405020304" pitchFamily="18" charset="0"/>
                <a:cs typeface="Times New Roman" panose="02020603050405020304" pitchFamily="18" charset="0"/>
              </a:rPr>
            </a:br>
            <a:br>
              <a:rPr lang="en-AS" sz="1800" dirty="0">
                <a:solidFill>
                  <a:srgbClr val="FFFFFF"/>
                </a:solidFill>
                <a:latin typeface="Times New Roman" panose="02020603050405020304" pitchFamily="18" charset="0"/>
                <a:cs typeface="Times New Roman" panose="02020603050405020304" pitchFamily="18" charset="0"/>
              </a:rPr>
            </a:br>
            <a:endParaRPr lang="en-AS" dirty="0">
              <a:solidFill>
                <a:srgbClr val="FFFFFF"/>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AS" dirty="0">
              <a:solidFill>
                <a:srgbClr val="FFFFFF"/>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AS" dirty="0">
              <a:solidFill>
                <a:srgbClr val="FFFFFF"/>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AS" dirty="0"/>
          </a:p>
        </p:txBody>
      </p:sp>
    </p:spTree>
    <p:extLst>
      <p:ext uri="{BB962C8B-B14F-4D97-AF65-F5344CB8AC3E}">
        <p14:creationId xmlns:p14="http://schemas.microsoft.com/office/powerpoint/2010/main" val="4121965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nodePh="1">
                                  <p:stCondLst>
                                    <p:cond delay="0"/>
                                  </p:stCondLst>
                                  <p:endCondLst>
                                    <p:cond evt="begin" delay="0">
                                      <p:tn val="10"/>
                                    </p:cond>
                                  </p:end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500"/>
                                        <p:tgtEl>
                                          <p:spTgt spid="1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xEl>
                                              <p:pRg st="0" end="0"/>
                                            </p:txEl>
                                          </p:spTgt>
                                        </p:tgtEl>
                                        <p:attrNameLst>
                                          <p:attrName>style.visibility</p:attrName>
                                        </p:attrNameLst>
                                      </p:cBhvr>
                                      <p:to>
                                        <p:strVal val="visible"/>
                                      </p:to>
                                    </p:set>
                                    <p:animEffect transition="in" filter="fade">
                                      <p:cBhvr>
                                        <p:cTn id="17" dur="500"/>
                                        <p:tgtEl>
                                          <p:spTgt spid="1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xEl>
                                              <p:pRg st="0" end="0"/>
                                            </p:txEl>
                                          </p:spTgt>
                                        </p:tgtEl>
                                        <p:attrNameLst>
                                          <p:attrName>style.visibility</p:attrName>
                                        </p:attrNameLst>
                                      </p:cBhvr>
                                      <p:to>
                                        <p:strVal val="visible"/>
                                      </p:to>
                                    </p:set>
                                    <p:animEffect transition="in" filter="fade">
                                      <p:cBhvr>
                                        <p:cTn id="22" dur="500"/>
                                        <p:tgtEl>
                                          <p:spTgt spid="1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
                                            <p:txEl>
                                              <p:pRg st="3" end="3"/>
                                            </p:txEl>
                                          </p:spTgt>
                                        </p:tgtEl>
                                        <p:attrNameLst>
                                          <p:attrName>style.visibility</p:attrName>
                                        </p:attrNameLst>
                                      </p:cBhvr>
                                      <p:to>
                                        <p:strVal val="visible"/>
                                      </p:to>
                                    </p:set>
                                    <p:animEffect transition="in" filter="fade">
                                      <p:cBhvr>
                                        <p:cTn id="27" dur="500"/>
                                        <p:tgtEl>
                                          <p:spTgt spid="1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pic>
        <p:nvPicPr>
          <p:cNvPr id="2" name="Content Placeholder 4">
            <a:extLst>
              <a:ext uri="{FF2B5EF4-FFF2-40B4-BE49-F238E27FC236}">
                <a16:creationId xmlns:a16="http://schemas.microsoft.com/office/drawing/2014/main" id="{8D5A5342-71E7-4942-A588-849F0462E1F9}"/>
              </a:ext>
            </a:extLst>
          </p:cNvPr>
          <p:cNvPicPr>
            <a:picLocks noChangeAspect="1"/>
          </p:cNvPicPr>
          <p:nvPr/>
        </p:nvPicPr>
        <p:blipFill>
          <a:blip r:embed="rId3"/>
          <a:stretch>
            <a:fillRect/>
          </a:stretch>
        </p:blipFill>
        <p:spPr>
          <a:xfrm>
            <a:off x="3795487" y="0"/>
            <a:ext cx="5348514" cy="5143500"/>
          </a:xfrm>
          <a:prstGeom prst="rect">
            <a:avLst/>
          </a:prstGeom>
          <a:effectLst/>
        </p:spPr>
      </p:pic>
      <p:sp>
        <p:nvSpPr>
          <p:cNvPr id="3" name="Title 1">
            <a:extLst>
              <a:ext uri="{FF2B5EF4-FFF2-40B4-BE49-F238E27FC236}">
                <a16:creationId xmlns:a16="http://schemas.microsoft.com/office/drawing/2014/main" id="{2E0C1212-5642-4DC2-BCD1-7FC90F5482E0}"/>
              </a:ext>
            </a:extLst>
          </p:cNvPr>
          <p:cNvSpPr>
            <a:spLocks noGrp="1"/>
          </p:cNvSpPr>
          <p:nvPr>
            <p:ph type="title"/>
          </p:nvPr>
        </p:nvSpPr>
        <p:spPr>
          <a:xfrm>
            <a:off x="-84041" y="622008"/>
            <a:ext cx="4166510" cy="977861"/>
          </a:xfrm>
        </p:spPr>
        <p:txBody>
          <a:bodyPr>
            <a:normAutofit/>
          </a:bodyPr>
          <a:lstStyle/>
          <a:p>
            <a:pPr algn="l"/>
            <a:r>
              <a:rPr lang="en-AS" dirty="0">
                <a:solidFill>
                  <a:srgbClr val="EBEBEB"/>
                </a:solidFill>
                <a:latin typeface="Times New Roman" panose="02020603050405020304" pitchFamily="18" charset="0"/>
                <a:cs typeface="Times New Roman" panose="02020603050405020304" pitchFamily="18" charset="0"/>
              </a:rPr>
              <a:t>Stages:</a:t>
            </a:r>
          </a:p>
        </p:txBody>
      </p:sp>
      <p:sp>
        <p:nvSpPr>
          <p:cNvPr id="4" name="Content Placeholder 2">
            <a:extLst>
              <a:ext uri="{FF2B5EF4-FFF2-40B4-BE49-F238E27FC236}">
                <a16:creationId xmlns:a16="http://schemas.microsoft.com/office/drawing/2014/main" id="{383F717A-CFEB-402E-9C47-4519EAB5483C}"/>
              </a:ext>
            </a:extLst>
          </p:cNvPr>
          <p:cNvSpPr txBox="1">
            <a:spLocks/>
          </p:cNvSpPr>
          <p:nvPr/>
        </p:nvSpPr>
        <p:spPr>
          <a:xfrm>
            <a:off x="78502" y="1422995"/>
            <a:ext cx="4631383" cy="5043054"/>
          </a:xfrm>
          <a:prstGeom prst="rect">
            <a:avLst/>
          </a:prstGeom>
          <a:noFill/>
          <a:ln>
            <a:noFill/>
          </a:ln>
        </p:spPr>
        <p:txBody>
          <a:bodyPr spcFirstLastPara="1" wrap="square" lIns="91425" tIns="91425" rIns="91425" bIns="91425" anchor="ctr" anchorCtr="0">
            <a:normAutofit fontScale="92500" lnSpcReduction="20000"/>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100"/>
              <a:buFont typeface="Josefin Slab"/>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chemeClr val="lt2"/>
              </a:buClr>
              <a:buSzPts val="1100"/>
              <a:buFont typeface="Josefin Slab"/>
              <a:buNone/>
              <a:defRPr sz="1100" b="0" i="0" u="none" strike="noStrike" cap="none">
                <a:solidFill>
                  <a:schemeClr val="lt2"/>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lt2"/>
              </a:buClr>
              <a:buSzPts val="1100"/>
              <a:buFont typeface="Josefin Slab"/>
              <a:buNone/>
              <a:defRPr sz="1100" b="0" i="0" u="none" strike="noStrike" cap="none">
                <a:solidFill>
                  <a:schemeClr val="lt2"/>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lt2"/>
              </a:buClr>
              <a:buSzPts val="1100"/>
              <a:buFont typeface="Josefin Slab"/>
              <a:buNone/>
              <a:defRPr sz="1100" b="0" i="0" u="none" strike="noStrike" cap="none">
                <a:solidFill>
                  <a:schemeClr val="lt2"/>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lt2"/>
              </a:buClr>
              <a:buSzPts val="1100"/>
              <a:buFont typeface="Josefin Slab"/>
              <a:buNone/>
              <a:defRPr sz="1100" b="0" i="0" u="none" strike="noStrike" cap="none">
                <a:solidFill>
                  <a:schemeClr val="lt2"/>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lt2"/>
              </a:buClr>
              <a:buSzPts val="1100"/>
              <a:buFont typeface="Josefin Slab"/>
              <a:buNone/>
              <a:defRPr sz="1100" b="0" i="0" u="none" strike="noStrike" cap="none">
                <a:solidFill>
                  <a:schemeClr val="lt2"/>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lt2"/>
              </a:buClr>
              <a:buSzPts val="1100"/>
              <a:buFont typeface="Josefin Slab"/>
              <a:buNone/>
              <a:defRPr sz="1100" b="0" i="0" u="none" strike="noStrike" cap="none">
                <a:solidFill>
                  <a:schemeClr val="lt2"/>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lt2"/>
              </a:buClr>
              <a:buSzPts val="1100"/>
              <a:buFont typeface="Josefin Slab"/>
              <a:buNone/>
              <a:defRPr sz="1100" b="0" i="0" u="none" strike="noStrike" cap="none">
                <a:solidFill>
                  <a:schemeClr val="lt2"/>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lt2"/>
              </a:buClr>
              <a:buSzPts val="1100"/>
              <a:buFont typeface="Josefin Slab"/>
              <a:buNone/>
              <a:defRPr sz="1100" b="0" i="0" u="none" strike="noStrike" cap="none">
                <a:solidFill>
                  <a:schemeClr val="lt2"/>
                </a:solidFill>
                <a:latin typeface="Josefin Slab"/>
                <a:ea typeface="Josefin Slab"/>
                <a:cs typeface="Josefin Slab"/>
                <a:sym typeface="Josefin Slab"/>
              </a:defRPr>
            </a:lvl9pPr>
          </a:lstStyle>
          <a:p>
            <a:pPr algn="l"/>
            <a:r>
              <a:rPr lang="en-AS" sz="2000" dirty="0">
                <a:solidFill>
                  <a:srgbClr val="FFFFFF"/>
                </a:solidFill>
                <a:latin typeface="Times New Roman" panose="02020603050405020304" pitchFamily="18" charset="0"/>
                <a:cs typeface="Times New Roman" panose="02020603050405020304" pitchFamily="18" charset="0"/>
              </a:rPr>
              <a:t>In this we have six stages :</a:t>
            </a:r>
          </a:p>
          <a:p>
            <a:pPr algn="l"/>
            <a:endParaRPr lang="en-AS" sz="2000" dirty="0">
              <a:solidFill>
                <a:srgbClr val="FFFFFF"/>
              </a:solidFill>
              <a:latin typeface="Times New Roman" panose="02020603050405020304" pitchFamily="18" charset="0"/>
              <a:cs typeface="Times New Roman" panose="02020603050405020304" pitchFamily="18" charset="0"/>
            </a:endParaRPr>
          </a:p>
          <a:p>
            <a:pPr lvl="1" algn="l">
              <a:lnSpc>
                <a:spcPct val="200000"/>
              </a:lnSpc>
            </a:pPr>
            <a:r>
              <a:rPr lang="en-AS" sz="1300" dirty="0">
                <a:solidFill>
                  <a:srgbClr val="FFFFFF"/>
                </a:solidFill>
                <a:latin typeface="Times New Roman" panose="02020603050405020304" pitchFamily="18" charset="0"/>
                <a:cs typeface="Times New Roman" panose="02020603050405020304" pitchFamily="18" charset="0"/>
              </a:rPr>
              <a:t>Stage 1: Pixels as inputs of DPTVS</a:t>
            </a:r>
          </a:p>
          <a:p>
            <a:pPr lvl="1" algn="l">
              <a:lnSpc>
                <a:spcPct val="200000"/>
              </a:lnSpc>
            </a:pPr>
            <a:r>
              <a:rPr lang="en-AS" sz="1300" dirty="0">
                <a:solidFill>
                  <a:srgbClr val="FFFFFF"/>
                </a:solidFill>
                <a:latin typeface="Times New Roman" panose="02020603050405020304" pitchFamily="18" charset="0"/>
                <a:cs typeface="Times New Roman" panose="02020603050405020304" pitchFamily="18" charset="0"/>
              </a:rPr>
              <a:t>Stage 2: Output of DPTVS</a:t>
            </a:r>
          </a:p>
          <a:p>
            <a:pPr lvl="1" algn="l">
              <a:lnSpc>
                <a:spcPct val="200000"/>
              </a:lnSpc>
            </a:pPr>
            <a:r>
              <a:rPr lang="en-AS" sz="1300" dirty="0">
                <a:solidFill>
                  <a:srgbClr val="FFFFFF"/>
                </a:solidFill>
                <a:latin typeface="Times New Roman" panose="02020603050405020304" pitchFamily="18" charset="0"/>
                <a:cs typeface="Times New Roman" panose="02020603050405020304" pitchFamily="18" charset="0"/>
              </a:rPr>
              <a:t>Stage 3: Input to the D Min, D max,  		           DPTVS</a:t>
            </a:r>
          </a:p>
          <a:p>
            <a:pPr lvl="1" algn="l">
              <a:lnSpc>
                <a:spcPct val="200000"/>
              </a:lnSpc>
            </a:pPr>
            <a:r>
              <a:rPr lang="en-AS" sz="1300" dirty="0">
                <a:solidFill>
                  <a:srgbClr val="FFFFFF"/>
                </a:solidFill>
                <a:latin typeface="Times New Roman" panose="02020603050405020304" pitchFamily="18" charset="0"/>
                <a:cs typeface="Times New Roman" panose="02020603050405020304" pitchFamily="18" charset="0"/>
              </a:rPr>
              <a:t>Stage 4:PQRS are t</a:t>
            </a:r>
            <a:r>
              <a:rPr lang="en-US" sz="1300" dirty="0">
                <a:solidFill>
                  <a:srgbClr val="FFFFFF"/>
                </a:solidFill>
                <a:latin typeface="Times New Roman" panose="02020603050405020304" pitchFamily="18" charset="0"/>
                <a:cs typeface="Times New Roman" panose="02020603050405020304" pitchFamily="18" charset="0"/>
              </a:rPr>
              <a:t>he</a:t>
            </a:r>
            <a:r>
              <a:rPr lang="en-AS" sz="1300" dirty="0">
                <a:solidFill>
                  <a:srgbClr val="FFFFFF"/>
                </a:solidFill>
                <a:latin typeface="Times New Roman" panose="02020603050405020304" pitchFamily="18" charset="0"/>
                <a:cs typeface="Times New Roman" panose="02020603050405020304" pitchFamily="18" charset="0"/>
              </a:rPr>
              <a:t> outputs in stage 4</a:t>
            </a:r>
          </a:p>
          <a:p>
            <a:pPr lvl="1" algn="l">
              <a:lnSpc>
                <a:spcPct val="200000"/>
              </a:lnSpc>
            </a:pPr>
            <a:r>
              <a:rPr lang="en-AS" sz="1300" dirty="0">
                <a:solidFill>
                  <a:srgbClr val="FFFFFF"/>
                </a:solidFill>
                <a:latin typeface="Times New Roman" panose="02020603050405020304" pitchFamily="18" charset="0"/>
                <a:cs typeface="Times New Roman" panose="02020603050405020304" pitchFamily="18" charset="0"/>
              </a:rPr>
              <a:t>Stage 5:Inputs to the PTVS module</a:t>
            </a:r>
          </a:p>
          <a:p>
            <a:pPr lvl="1" algn="l">
              <a:lnSpc>
                <a:spcPct val="200000"/>
              </a:lnSpc>
            </a:pPr>
            <a:r>
              <a:rPr lang="en-AS" sz="1300" dirty="0">
                <a:solidFill>
                  <a:srgbClr val="FFFFFF"/>
                </a:solidFill>
                <a:latin typeface="Times New Roman" panose="02020603050405020304" pitchFamily="18" charset="0"/>
                <a:cs typeface="Times New Roman" panose="02020603050405020304" pitchFamily="18" charset="0"/>
              </a:rPr>
              <a:t>Stage 6: Median values of 4 x 4 mask</a:t>
            </a:r>
            <a:br>
              <a:rPr lang="en-AS" dirty="0">
                <a:solidFill>
                  <a:srgbClr val="FFFFFF"/>
                </a:solidFill>
                <a:latin typeface="Times New Roman" panose="02020603050405020304" pitchFamily="18" charset="0"/>
                <a:cs typeface="Times New Roman" panose="02020603050405020304" pitchFamily="18" charset="0"/>
              </a:rPr>
            </a:br>
            <a:br>
              <a:rPr lang="en-AS" dirty="0">
                <a:solidFill>
                  <a:srgbClr val="FFFFFF"/>
                </a:solidFill>
                <a:latin typeface="Times New Roman" panose="02020603050405020304" pitchFamily="18" charset="0"/>
                <a:cs typeface="Times New Roman" panose="02020603050405020304" pitchFamily="18" charset="0"/>
              </a:rPr>
            </a:br>
            <a:br>
              <a:rPr lang="en-AS" dirty="0">
                <a:solidFill>
                  <a:srgbClr val="FFFFFF"/>
                </a:solidFill>
                <a:latin typeface="Times New Roman" panose="02020603050405020304" pitchFamily="18" charset="0"/>
                <a:cs typeface="Times New Roman" panose="02020603050405020304" pitchFamily="18" charset="0"/>
              </a:rPr>
            </a:br>
            <a:br>
              <a:rPr lang="en-AS" dirty="0">
                <a:solidFill>
                  <a:srgbClr val="FFFFFF"/>
                </a:solidFill>
                <a:latin typeface="Times New Roman" panose="02020603050405020304" pitchFamily="18" charset="0"/>
                <a:cs typeface="Times New Roman" panose="02020603050405020304" pitchFamily="18" charset="0"/>
              </a:rPr>
            </a:br>
            <a:br>
              <a:rPr lang="en-AS" dirty="0">
                <a:solidFill>
                  <a:srgbClr val="FFFFFF"/>
                </a:solidFill>
                <a:latin typeface="Times New Roman" panose="02020603050405020304" pitchFamily="18" charset="0"/>
                <a:cs typeface="Times New Roman" panose="02020603050405020304" pitchFamily="18" charset="0"/>
              </a:rPr>
            </a:br>
            <a:br>
              <a:rPr lang="en-AS" dirty="0">
                <a:solidFill>
                  <a:srgbClr val="FFFFFF"/>
                </a:solidFill>
                <a:latin typeface="Times New Roman" panose="02020603050405020304" pitchFamily="18" charset="0"/>
                <a:cs typeface="Times New Roman" panose="02020603050405020304" pitchFamily="18" charset="0"/>
              </a:rPr>
            </a:br>
            <a:br>
              <a:rPr lang="en-AS" dirty="0">
                <a:solidFill>
                  <a:srgbClr val="FFFFFF"/>
                </a:solidFill>
                <a:latin typeface="Times New Roman" panose="02020603050405020304" pitchFamily="18" charset="0"/>
                <a:cs typeface="Times New Roman" panose="02020603050405020304" pitchFamily="18" charset="0"/>
              </a:rPr>
            </a:br>
            <a:endParaRPr lang="en-AS" dirty="0">
              <a:solidFill>
                <a:srgbClr val="EBEBEB"/>
              </a:solidFill>
            </a:endParaRPr>
          </a:p>
        </p:txBody>
      </p:sp>
    </p:spTree>
    <p:extLst>
      <p:ext uri="{BB962C8B-B14F-4D97-AF65-F5344CB8AC3E}">
        <p14:creationId xmlns:p14="http://schemas.microsoft.com/office/powerpoint/2010/main" val="3381814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fade">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500"/>
                                        <p:tgtEl>
                                          <p:spTgt spid="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6" end="6"/>
                                            </p:txEl>
                                          </p:spTgt>
                                        </p:tgtEl>
                                        <p:attrNameLst>
                                          <p:attrName>style.visibility</p:attrName>
                                        </p:attrNameLst>
                                      </p:cBhvr>
                                      <p:to>
                                        <p:strVal val="visible"/>
                                      </p:to>
                                    </p:set>
                                    <p:animEffect transition="in" filter="fade">
                                      <p:cBhvr>
                                        <p:cTn id="42" dur="500"/>
                                        <p:tgtEl>
                                          <p:spTgt spid="4">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Effect transition="in" filter="fade">
                                      <p:cBhvr>
                                        <p:cTn id="47"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4">
            <a:extLst>
              <a:ext uri="{FF2B5EF4-FFF2-40B4-BE49-F238E27FC236}">
                <a16:creationId xmlns:a16="http://schemas.microsoft.com/office/drawing/2014/main" id="{DD4EBB85-FDB8-4FB9-9D29-8994B4022D5B}"/>
              </a:ext>
            </a:extLst>
          </p:cNvPr>
          <p:cNvPicPr>
            <a:picLocks noChangeAspect="1"/>
          </p:cNvPicPr>
          <p:nvPr/>
        </p:nvPicPr>
        <p:blipFill>
          <a:blip r:embed="rId2"/>
          <a:stretch>
            <a:fillRect/>
          </a:stretch>
        </p:blipFill>
        <p:spPr>
          <a:xfrm>
            <a:off x="3795487" y="0"/>
            <a:ext cx="5348514" cy="5143500"/>
          </a:xfrm>
          <a:prstGeom prst="rect">
            <a:avLst/>
          </a:prstGeom>
          <a:effectLst/>
        </p:spPr>
      </p:pic>
      <p:sp>
        <p:nvSpPr>
          <p:cNvPr id="14" name="TextBox 13">
            <a:extLst>
              <a:ext uri="{FF2B5EF4-FFF2-40B4-BE49-F238E27FC236}">
                <a16:creationId xmlns:a16="http://schemas.microsoft.com/office/drawing/2014/main" id="{9968C48E-0B02-48E9-AD51-153720ABBE57}"/>
              </a:ext>
            </a:extLst>
          </p:cNvPr>
          <p:cNvSpPr txBox="1"/>
          <p:nvPr/>
        </p:nvSpPr>
        <p:spPr>
          <a:xfrm>
            <a:off x="188686" y="1023257"/>
            <a:ext cx="3505200" cy="2677656"/>
          </a:xfrm>
          <a:prstGeom prst="rect">
            <a:avLst/>
          </a:prstGeom>
          <a:noFill/>
        </p:spPr>
        <p:txBody>
          <a:bodyPr wrap="square" rtlCol="0">
            <a:spAutoFit/>
          </a:bodyPr>
          <a:lstStyle/>
          <a:p>
            <a:pPr marL="285750" indent="-285750">
              <a:buClr>
                <a:srgbClr val="FFFFFF"/>
              </a:buClr>
              <a:buFont typeface="Wingdings" panose="05000000000000000000" pitchFamily="2" charset="2"/>
              <a:buChar char="Ø"/>
            </a:pPr>
            <a:r>
              <a:rPr lang="en-AS" dirty="0">
                <a:solidFill>
                  <a:srgbClr val="EBEBEB"/>
                </a:solidFill>
                <a:latin typeface="Times New Roman" panose="02020603050405020304" pitchFamily="18" charset="0"/>
                <a:cs typeface="Times New Roman" panose="02020603050405020304" pitchFamily="18" charset="0"/>
              </a:rPr>
              <a:t>The previous pixels already stored in registers. By combining all, we will get high median low values and it will go through the corresponding module like D-Min, D-Max, DPTVS and we will find median values through PTVS.</a:t>
            </a:r>
          </a:p>
          <a:p>
            <a:pPr marL="285750" indent="-285750">
              <a:buClr>
                <a:srgbClr val="FFFFFF"/>
              </a:buClr>
              <a:buFont typeface="Wingdings" panose="05000000000000000000" pitchFamily="2" charset="2"/>
              <a:buChar char="Ø"/>
            </a:pPr>
            <a:endParaRPr lang="en-AS" dirty="0">
              <a:solidFill>
                <a:srgbClr val="EBEBEB"/>
              </a:solidFill>
              <a:latin typeface="Times New Roman" panose="02020603050405020304" pitchFamily="18" charset="0"/>
              <a:cs typeface="Times New Roman" panose="02020603050405020304" pitchFamily="18" charset="0"/>
            </a:endParaRPr>
          </a:p>
          <a:p>
            <a:pPr marL="285750" indent="-285750">
              <a:buClr>
                <a:srgbClr val="FFFFFF"/>
              </a:buClr>
              <a:buFont typeface="Wingdings" panose="05000000000000000000" pitchFamily="2" charset="2"/>
              <a:buChar char="Ø"/>
            </a:pPr>
            <a:r>
              <a:rPr lang="en-AS" dirty="0">
                <a:solidFill>
                  <a:srgbClr val="EBEBEB"/>
                </a:solidFill>
                <a:latin typeface="Times New Roman" panose="02020603050405020304" pitchFamily="18" charset="0"/>
                <a:cs typeface="Times New Roman" panose="02020603050405020304" pitchFamily="18" charset="0"/>
              </a:rPr>
              <a:t>Here, we were used, 4 – DPTVS,</a:t>
            </a:r>
            <a:br>
              <a:rPr lang="en-AS" dirty="0">
                <a:solidFill>
                  <a:srgbClr val="EBEBEB"/>
                </a:solidFill>
                <a:latin typeface="Times New Roman" panose="02020603050405020304" pitchFamily="18" charset="0"/>
                <a:cs typeface="Times New Roman" panose="02020603050405020304" pitchFamily="18" charset="0"/>
              </a:rPr>
            </a:br>
            <a:r>
              <a:rPr lang="en-AS" dirty="0">
                <a:solidFill>
                  <a:srgbClr val="EBEBEB"/>
                </a:solidFill>
                <a:latin typeface="Times New Roman" panose="02020603050405020304" pitchFamily="18" charset="0"/>
                <a:cs typeface="Times New Roman" panose="02020603050405020304" pitchFamily="18" charset="0"/>
              </a:rPr>
              <a:t>2 – D Min, 2 – D Max, 4 – PTVS modules.</a:t>
            </a:r>
          </a:p>
          <a:p>
            <a:pPr marL="285750" indent="-285750">
              <a:buFont typeface="Arial" panose="020B0604020202020204" pitchFamily="34" charset="0"/>
              <a:buChar char="•"/>
            </a:pPr>
            <a:endParaRPr lang="en-AS" dirty="0">
              <a:solidFill>
                <a:srgbClr val="EBEBEB"/>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AS" dirty="0"/>
          </a:p>
        </p:txBody>
      </p:sp>
    </p:spTree>
    <p:extLst>
      <p:ext uri="{BB962C8B-B14F-4D97-AF65-F5344CB8AC3E}">
        <p14:creationId xmlns:p14="http://schemas.microsoft.com/office/powerpoint/2010/main" val="2127338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9"/>
        <p:cNvGrpSpPr/>
        <p:nvPr/>
      </p:nvGrpSpPr>
      <p:grpSpPr>
        <a:xfrm>
          <a:off x="0" y="0"/>
          <a:ext cx="0" cy="0"/>
          <a:chOff x="0" y="0"/>
          <a:chExt cx="0" cy="0"/>
        </a:xfrm>
      </p:grpSpPr>
      <p:sp>
        <p:nvSpPr>
          <p:cNvPr id="840" name="Google Shape;840;p15"/>
          <p:cNvSpPr txBox="1">
            <a:spLocks noGrp="1"/>
          </p:cNvSpPr>
          <p:nvPr>
            <p:ph type="title"/>
          </p:nvPr>
        </p:nvSpPr>
        <p:spPr>
          <a:xfrm>
            <a:off x="1053463" y="1125450"/>
            <a:ext cx="4113621" cy="2892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AS" dirty="0"/>
              <a:t>Let’s simulate the implementation </a:t>
            </a:r>
            <a:endParaRPr dirty="0"/>
          </a:p>
        </p:txBody>
      </p:sp>
      <p:cxnSp>
        <p:nvCxnSpPr>
          <p:cNvPr id="841" name="Google Shape;841;p15"/>
          <p:cNvCxnSpPr/>
          <p:nvPr/>
        </p:nvCxnSpPr>
        <p:spPr>
          <a:xfrm>
            <a:off x="921975" y="2008725"/>
            <a:ext cx="2400" cy="12285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840"/>
                                        </p:tgtEl>
                                        <p:attrNameLst>
                                          <p:attrName>style.visibility</p:attrName>
                                        </p:attrNameLst>
                                      </p:cBhvr>
                                      <p:to>
                                        <p:strVal val="visible"/>
                                      </p:to>
                                    </p:set>
                                    <p:anim calcmode="lin" valueType="num">
                                      <p:cBhvr additive="base">
                                        <p:cTn id="7" dur="1000"/>
                                        <p:tgtEl>
                                          <p:spTgt spid="840"/>
                                        </p:tgtEl>
                                        <p:attrNameLst>
                                          <p:attrName>ppt_w</p:attrName>
                                        </p:attrNameLst>
                                      </p:cBhvr>
                                      <p:tavLst>
                                        <p:tav tm="0">
                                          <p:val>
                                            <p:strVal val="0"/>
                                          </p:val>
                                        </p:tav>
                                        <p:tav tm="100000">
                                          <p:val>
                                            <p:strVal val="#ppt_w"/>
                                          </p:val>
                                        </p:tav>
                                      </p:tavLst>
                                    </p:anim>
                                    <p:anim calcmode="lin" valueType="num">
                                      <p:cBhvr additive="base">
                                        <p:cTn id="8" dur="1000"/>
                                        <p:tgtEl>
                                          <p:spTgt spid="840"/>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05"/>
        <p:cNvGrpSpPr/>
        <p:nvPr/>
      </p:nvGrpSpPr>
      <p:grpSpPr>
        <a:xfrm>
          <a:off x="0" y="0"/>
          <a:ext cx="0" cy="0"/>
          <a:chOff x="0" y="0"/>
          <a:chExt cx="0" cy="0"/>
        </a:xfrm>
      </p:grpSpPr>
      <p:sp>
        <p:nvSpPr>
          <p:cNvPr id="4006" name="Google Shape;4006;p56"/>
          <p:cNvSpPr txBox="1">
            <a:spLocks noGrp="1"/>
          </p:cNvSpPr>
          <p:nvPr>
            <p:ph type="subTitle" idx="1"/>
          </p:nvPr>
        </p:nvSpPr>
        <p:spPr>
          <a:xfrm>
            <a:off x="668121" y="3382039"/>
            <a:ext cx="2405100" cy="66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200"/>
              <a:buNone/>
            </a:pPr>
            <a:r>
              <a:rPr lang="en-US" dirty="0"/>
              <a:t>AP1810020201</a:t>
            </a:r>
            <a:endParaRPr dirty="0"/>
          </a:p>
        </p:txBody>
      </p:sp>
      <p:sp>
        <p:nvSpPr>
          <p:cNvPr id="4007" name="Google Shape;4007;p56"/>
          <p:cNvSpPr txBox="1">
            <a:spLocks noGrp="1"/>
          </p:cNvSpPr>
          <p:nvPr>
            <p:ph type="subTitle" idx="2"/>
          </p:nvPr>
        </p:nvSpPr>
        <p:spPr>
          <a:xfrm>
            <a:off x="5448399" y="3444053"/>
            <a:ext cx="2403600" cy="66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200"/>
              <a:buNone/>
            </a:pPr>
            <a:r>
              <a:rPr lang="en" dirty="0"/>
              <a:t>AP18110020229</a:t>
            </a:r>
            <a:endParaRPr dirty="0"/>
          </a:p>
        </p:txBody>
      </p:sp>
      <p:sp>
        <p:nvSpPr>
          <p:cNvPr id="4008" name="Google Shape;4008;p56"/>
          <p:cNvSpPr txBox="1">
            <a:spLocks noGrp="1"/>
          </p:cNvSpPr>
          <p:nvPr>
            <p:ph type="subTitle" idx="3"/>
          </p:nvPr>
        </p:nvSpPr>
        <p:spPr>
          <a:xfrm>
            <a:off x="3050023" y="4451809"/>
            <a:ext cx="2405100" cy="66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200"/>
              <a:buNone/>
            </a:pPr>
            <a:r>
              <a:rPr lang="en" dirty="0"/>
              <a:t>AP18110020235</a:t>
            </a:r>
            <a:endParaRPr dirty="0"/>
          </a:p>
        </p:txBody>
      </p:sp>
      <p:sp>
        <p:nvSpPr>
          <p:cNvPr id="4009" name="Google Shape;4009;p56"/>
          <p:cNvSpPr txBox="1">
            <a:spLocks noGrp="1"/>
          </p:cNvSpPr>
          <p:nvPr>
            <p:ph type="title"/>
          </p:nvPr>
        </p:nvSpPr>
        <p:spPr>
          <a:xfrm>
            <a:off x="668121" y="3187431"/>
            <a:ext cx="2405100" cy="401700"/>
          </a:xfrm>
          <a:prstGeom prst="rect">
            <a:avLst/>
          </a:prstGeom>
          <a:noFill/>
          <a:ln>
            <a:noFill/>
          </a:ln>
        </p:spPr>
        <p:txBody>
          <a:bodyPr spcFirstLastPara="1" wrap="square" lIns="0" tIns="0" rIns="0" bIns="0" anchor="ctr" anchorCtr="0">
            <a:noAutofit/>
          </a:bodyPr>
          <a:lstStyle/>
          <a:p>
            <a:r>
              <a:rPr lang="en-US" dirty="0"/>
              <a:t> B Vivek Vardhan</a:t>
            </a:r>
          </a:p>
        </p:txBody>
      </p:sp>
      <p:sp>
        <p:nvSpPr>
          <p:cNvPr id="4010" name="Google Shape;4010;p56"/>
          <p:cNvSpPr txBox="1">
            <a:spLocks noGrp="1"/>
          </p:cNvSpPr>
          <p:nvPr>
            <p:ph type="title" idx="4"/>
          </p:nvPr>
        </p:nvSpPr>
        <p:spPr>
          <a:xfrm>
            <a:off x="5484967" y="3223719"/>
            <a:ext cx="2403600" cy="4017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400"/>
              <a:buNone/>
            </a:pPr>
            <a:r>
              <a:rPr lang="en-US" dirty="0"/>
              <a:t>C </a:t>
            </a:r>
            <a:r>
              <a:rPr lang="en-US" dirty="0" err="1"/>
              <a:t>Sathwik</a:t>
            </a:r>
            <a:r>
              <a:rPr lang="en-US" dirty="0"/>
              <a:t> Reddy</a:t>
            </a:r>
            <a:endParaRPr dirty="0"/>
          </a:p>
        </p:txBody>
      </p:sp>
      <p:sp>
        <p:nvSpPr>
          <p:cNvPr id="4011" name="Google Shape;4011;p56"/>
          <p:cNvSpPr txBox="1">
            <a:spLocks noGrp="1"/>
          </p:cNvSpPr>
          <p:nvPr>
            <p:ph type="title" idx="5"/>
          </p:nvPr>
        </p:nvSpPr>
        <p:spPr>
          <a:xfrm>
            <a:off x="3048654" y="4250959"/>
            <a:ext cx="2405100" cy="4017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400"/>
              <a:buNone/>
            </a:pPr>
            <a:r>
              <a:rPr lang="en-US" dirty="0"/>
              <a:t>S Narendra Chowdary</a:t>
            </a:r>
            <a:endParaRPr dirty="0"/>
          </a:p>
        </p:txBody>
      </p:sp>
      <p:sp>
        <p:nvSpPr>
          <p:cNvPr id="4012" name="Google Shape;4012;p56"/>
          <p:cNvSpPr txBox="1">
            <a:spLocks noGrp="1"/>
          </p:cNvSpPr>
          <p:nvPr>
            <p:ph type="title" idx="6"/>
          </p:nvPr>
        </p:nvSpPr>
        <p:spPr>
          <a:xfrm>
            <a:off x="563068" y="358691"/>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dirty="0"/>
              <a:t>MEET THE TEAM</a:t>
            </a:r>
            <a:endParaRPr dirty="0"/>
          </a:p>
          <a:p>
            <a:pPr marL="0" lvl="0" indent="0" algn="ctr" rtl="0">
              <a:lnSpc>
                <a:spcPct val="100000"/>
              </a:lnSpc>
              <a:spcBef>
                <a:spcPts val="0"/>
              </a:spcBef>
              <a:spcAft>
                <a:spcPts val="0"/>
              </a:spcAft>
              <a:buSzPts val="3000"/>
              <a:buNone/>
            </a:pPr>
            <a:endParaRPr dirty="0"/>
          </a:p>
        </p:txBody>
      </p:sp>
      <p:sp>
        <p:nvSpPr>
          <p:cNvPr id="4013" name="Google Shape;4013;p56"/>
          <p:cNvSpPr/>
          <p:nvPr/>
        </p:nvSpPr>
        <p:spPr>
          <a:xfrm>
            <a:off x="1441391" y="2151494"/>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4" name="Google Shape;4014;p56"/>
          <p:cNvSpPr/>
          <p:nvPr/>
        </p:nvSpPr>
        <p:spPr>
          <a:xfrm>
            <a:off x="6235102" y="2283892"/>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5" name="Google Shape;4015;p56"/>
          <p:cNvSpPr/>
          <p:nvPr/>
        </p:nvSpPr>
        <p:spPr>
          <a:xfrm>
            <a:off x="3849794" y="3356503"/>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036" name="Google Shape;4036;p56"/>
          <p:cNvCxnSpPr/>
          <p:nvPr/>
        </p:nvCxnSpPr>
        <p:spPr>
          <a:xfrm rot="10800000">
            <a:off x="1157254" y="4046539"/>
            <a:ext cx="1406700" cy="3000"/>
          </a:xfrm>
          <a:prstGeom prst="straightConnector1">
            <a:avLst/>
          </a:prstGeom>
          <a:noFill/>
          <a:ln w="19050" cap="flat" cmpd="sng">
            <a:solidFill>
              <a:schemeClr val="lt2"/>
            </a:solidFill>
            <a:prstDash val="solid"/>
            <a:round/>
            <a:headEnd type="oval" w="med" len="med"/>
            <a:tailEnd type="oval" w="med" len="med"/>
          </a:ln>
        </p:spPr>
      </p:cxnSp>
      <p:cxnSp>
        <p:nvCxnSpPr>
          <p:cNvPr id="4037" name="Google Shape;4037;p56"/>
          <p:cNvCxnSpPr/>
          <p:nvPr/>
        </p:nvCxnSpPr>
        <p:spPr>
          <a:xfrm rot="10800000">
            <a:off x="5968056" y="4108853"/>
            <a:ext cx="1411800" cy="1200"/>
          </a:xfrm>
          <a:prstGeom prst="straightConnector1">
            <a:avLst/>
          </a:prstGeom>
          <a:noFill/>
          <a:ln w="19050" cap="flat" cmpd="sng">
            <a:solidFill>
              <a:schemeClr val="lt2"/>
            </a:solidFill>
            <a:prstDash val="solid"/>
            <a:round/>
            <a:headEnd type="oval" w="med" len="med"/>
            <a:tailEnd type="oval" w="med" len="med"/>
          </a:ln>
        </p:spPr>
      </p:cxnSp>
      <p:cxnSp>
        <p:nvCxnSpPr>
          <p:cNvPr id="4038" name="Google Shape;4038;p56"/>
          <p:cNvCxnSpPr/>
          <p:nvPr/>
        </p:nvCxnSpPr>
        <p:spPr>
          <a:xfrm rot="10800000">
            <a:off x="3547912" y="5044557"/>
            <a:ext cx="1409100" cy="300"/>
          </a:xfrm>
          <a:prstGeom prst="straightConnector1">
            <a:avLst/>
          </a:prstGeom>
          <a:noFill/>
          <a:ln w="19050" cap="flat" cmpd="sng">
            <a:solidFill>
              <a:schemeClr val="lt2"/>
            </a:solidFill>
            <a:prstDash val="solid"/>
            <a:round/>
            <a:headEnd type="oval" w="med" len="med"/>
            <a:tailEnd type="oval" w="med" len="med"/>
          </a:ln>
        </p:spPr>
      </p:cxnSp>
      <p:sp>
        <p:nvSpPr>
          <p:cNvPr id="60" name="Google Shape;4006;p56">
            <a:extLst>
              <a:ext uri="{FF2B5EF4-FFF2-40B4-BE49-F238E27FC236}">
                <a16:creationId xmlns:a16="http://schemas.microsoft.com/office/drawing/2014/main" id="{87596E0A-A74E-4C7F-B281-05B870B86369}"/>
              </a:ext>
            </a:extLst>
          </p:cNvPr>
          <p:cNvSpPr txBox="1">
            <a:spLocks/>
          </p:cNvSpPr>
          <p:nvPr/>
        </p:nvSpPr>
        <p:spPr>
          <a:xfrm>
            <a:off x="-90679" y="1320799"/>
            <a:ext cx="2405100" cy="666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r>
              <a:rPr lang="en-US" dirty="0"/>
              <a:t>AP18110020209</a:t>
            </a:r>
          </a:p>
        </p:txBody>
      </p:sp>
      <p:sp>
        <p:nvSpPr>
          <p:cNvPr id="61" name="Google Shape;4009;p56">
            <a:extLst>
              <a:ext uri="{FF2B5EF4-FFF2-40B4-BE49-F238E27FC236}">
                <a16:creationId xmlns:a16="http://schemas.microsoft.com/office/drawing/2014/main" id="{FDB65536-E363-4174-B55A-68EC8FF22436}"/>
              </a:ext>
            </a:extLst>
          </p:cNvPr>
          <p:cNvSpPr txBox="1">
            <a:spLocks/>
          </p:cNvSpPr>
          <p:nvPr/>
        </p:nvSpPr>
        <p:spPr>
          <a:xfrm>
            <a:off x="-90679" y="1092395"/>
            <a:ext cx="2405100" cy="4017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400"/>
              <a:buFont typeface="Rajdhani"/>
              <a:buNone/>
              <a:defRPr sz="18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dirty="0"/>
              <a:t>N V Kishore</a:t>
            </a:r>
          </a:p>
        </p:txBody>
      </p:sp>
      <p:sp>
        <p:nvSpPr>
          <p:cNvPr id="62" name="Google Shape;4013;p56">
            <a:extLst>
              <a:ext uri="{FF2B5EF4-FFF2-40B4-BE49-F238E27FC236}">
                <a16:creationId xmlns:a16="http://schemas.microsoft.com/office/drawing/2014/main" id="{CE43A9A2-9E0B-4D79-A32E-C0C24F254D41}"/>
              </a:ext>
            </a:extLst>
          </p:cNvPr>
          <p:cNvSpPr/>
          <p:nvPr/>
        </p:nvSpPr>
        <p:spPr>
          <a:xfrm>
            <a:off x="682591" y="56458"/>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3" name="Google Shape;4036;p56">
            <a:extLst>
              <a:ext uri="{FF2B5EF4-FFF2-40B4-BE49-F238E27FC236}">
                <a16:creationId xmlns:a16="http://schemas.microsoft.com/office/drawing/2014/main" id="{680E9AB1-B480-4043-90BA-DF7C4EF03224}"/>
              </a:ext>
            </a:extLst>
          </p:cNvPr>
          <p:cNvCxnSpPr/>
          <p:nvPr/>
        </p:nvCxnSpPr>
        <p:spPr>
          <a:xfrm rot="10800000">
            <a:off x="397322" y="1948013"/>
            <a:ext cx="1406700" cy="3000"/>
          </a:xfrm>
          <a:prstGeom prst="straightConnector1">
            <a:avLst/>
          </a:prstGeom>
          <a:noFill/>
          <a:ln w="19050" cap="flat" cmpd="sng">
            <a:solidFill>
              <a:schemeClr val="lt2"/>
            </a:solidFill>
            <a:prstDash val="solid"/>
            <a:round/>
            <a:headEnd type="oval" w="med" len="med"/>
            <a:tailEnd type="oval" w="med" len="med"/>
          </a:ln>
        </p:spPr>
      </p:cxnSp>
      <p:sp>
        <p:nvSpPr>
          <p:cNvPr id="82" name="Google Shape;4006;p56">
            <a:extLst>
              <a:ext uri="{FF2B5EF4-FFF2-40B4-BE49-F238E27FC236}">
                <a16:creationId xmlns:a16="http://schemas.microsoft.com/office/drawing/2014/main" id="{6644DA16-FD6C-46BE-80E7-F15AAE667BD4}"/>
              </a:ext>
            </a:extLst>
          </p:cNvPr>
          <p:cNvSpPr txBox="1">
            <a:spLocks/>
          </p:cNvSpPr>
          <p:nvPr/>
        </p:nvSpPr>
        <p:spPr>
          <a:xfrm>
            <a:off x="6868469" y="1331095"/>
            <a:ext cx="2405100" cy="666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r>
              <a:rPr lang="en-US" dirty="0"/>
              <a:t>AP18110020210</a:t>
            </a:r>
          </a:p>
        </p:txBody>
      </p:sp>
      <p:sp>
        <p:nvSpPr>
          <p:cNvPr id="83" name="Google Shape;4009;p56">
            <a:extLst>
              <a:ext uri="{FF2B5EF4-FFF2-40B4-BE49-F238E27FC236}">
                <a16:creationId xmlns:a16="http://schemas.microsoft.com/office/drawing/2014/main" id="{C2B26ABB-D909-48BE-82AC-8293EABC9619}"/>
              </a:ext>
            </a:extLst>
          </p:cNvPr>
          <p:cNvSpPr txBox="1">
            <a:spLocks/>
          </p:cNvSpPr>
          <p:nvPr/>
        </p:nvSpPr>
        <p:spPr>
          <a:xfrm>
            <a:off x="6900275" y="1085166"/>
            <a:ext cx="2405100" cy="4017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400"/>
              <a:buFont typeface="Rajdhani"/>
              <a:buNone/>
              <a:defRPr sz="18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dirty="0"/>
              <a:t>P </a:t>
            </a:r>
            <a:r>
              <a:rPr lang="en-US" dirty="0" err="1"/>
              <a:t>Purna</a:t>
            </a:r>
            <a:r>
              <a:rPr lang="en-US" dirty="0"/>
              <a:t> Aditya</a:t>
            </a:r>
          </a:p>
        </p:txBody>
      </p:sp>
      <p:sp>
        <p:nvSpPr>
          <p:cNvPr id="84" name="Google Shape;4013;p56">
            <a:extLst>
              <a:ext uri="{FF2B5EF4-FFF2-40B4-BE49-F238E27FC236}">
                <a16:creationId xmlns:a16="http://schemas.microsoft.com/office/drawing/2014/main" id="{F30B5347-32BB-4052-8E72-0C447A2A03EA}"/>
              </a:ext>
            </a:extLst>
          </p:cNvPr>
          <p:cNvSpPr/>
          <p:nvPr/>
        </p:nvSpPr>
        <p:spPr>
          <a:xfrm>
            <a:off x="7673545" y="49229"/>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85" name="Google Shape;4036;p56">
            <a:extLst>
              <a:ext uri="{FF2B5EF4-FFF2-40B4-BE49-F238E27FC236}">
                <a16:creationId xmlns:a16="http://schemas.microsoft.com/office/drawing/2014/main" id="{8EFF8CC4-AD72-49A3-BFEF-4BB8D0D46F2D}"/>
              </a:ext>
            </a:extLst>
          </p:cNvPr>
          <p:cNvCxnSpPr/>
          <p:nvPr/>
        </p:nvCxnSpPr>
        <p:spPr>
          <a:xfrm rot="10800000">
            <a:off x="7380325" y="1980655"/>
            <a:ext cx="1406700" cy="3000"/>
          </a:xfrm>
          <a:prstGeom prst="straightConnector1">
            <a:avLst/>
          </a:prstGeom>
          <a:noFill/>
          <a:ln w="19050" cap="flat" cmpd="sng">
            <a:solidFill>
              <a:schemeClr val="lt2"/>
            </a:solidFill>
            <a:prstDash val="solid"/>
            <a:round/>
            <a:headEnd type="oval" w="med" len="med"/>
            <a:tailEnd type="oval" w="med" len="med"/>
          </a:ln>
        </p:spPr>
      </p:cxnSp>
      <p:grpSp>
        <p:nvGrpSpPr>
          <p:cNvPr id="86" name="Google Shape;4021;p56">
            <a:extLst>
              <a:ext uri="{FF2B5EF4-FFF2-40B4-BE49-F238E27FC236}">
                <a16:creationId xmlns:a16="http://schemas.microsoft.com/office/drawing/2014/main" id="{4901E729-364A-4E2E-8435-270BF291BCC3}"/>
              </a:ext>
            </a:extLst>
          </p:cNvPr>
          <p:cNvGrpSpPr/>
          <p:nvPr/>
        </p:nvGrpSpPr>
        <p:grpSpPr>
          <a:xfrm>
            <a:off x="7901660" y="224386"/>
            <a:ext cx="402330" cy="502938"/>
            <a:chOff x="7594288" y="2415259"/>
            <a:chExt cx="279513" cy="355735"/>
          </a:xfrm>
        </p:grpSpPr>
        <p:sp>
          <p:nvSpPr>
            <p:cNvPr id="87" name="Google Shape;4022;p56">
              <a:extLst>
                <a:ext uri="{FF2B5EF4-FFF2-40B4-BE49-F238E27FC236}">
                  <a16:creationId xmlns:a16="http://schemas.microsoft.com/office/drawing/2014/main" id="{AEFACED1-E137-41BA-8D34-B763253FF9CA}"/>
                </a:ext>
              </a:extLst>
            </p:cNvPr>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4023;p56">
              <a:extLst>
                <a:ext uri="{FF2B5EF4-FFF2-40B4-BE49-F238E27FC236}">
                  <a16:creationId xmlns:a16="http://schemas.microsoft.com/office/drawing/2014/main" id="{3DC9D379-3AAC-490A-B2AF-8697F7F9173D}"/>
                </a:ext>
              </a:extLst>
            </p:cNvPr>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4024;p56">
              <a:extLst>
                <a:ext uri="{FF2B5EF4-FFF2-40B4-BE49-F238E27FC236}">
                  <a16:creationId xmlns:a16="http://schemas.microsoft.com/office/drawing/2014/main" id="{8A36B5F3-2B63-4FED-8C0F-AC5B0086470C}"/>
                </a:ext>
              </a:extLst>
            </p:cNvPr>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4025;p56">
              <a:extLst>
                <a:ext uri="{FF2B5EF4-FFF2-40B4-BE49-F238E27FC236}">
                  <a16:creationId xmlns:a16="http://schemas.microsoft.com/office/drawing/2014/main" id="{3F4315C3-BE6F-4A6E-8FEC-E0B112316B42}"/>
                </a:ext>
              </a:extLst>
            </p:cNvPr>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4026;p56">
              <a:extLst>
                <a:ext uri="{FF2B5EF4-FFF2-40B4-BE49-F238E27FC236}">
                  <a16:creationId xmlns:a16="http://schemas.microsoft.com/office/drawing/2014/main" id="{8F90D5C2-E883-4002-B089-32CB2086AD17}"/>
                </a:ext>
              </a:extLst>
            </p:cNvPr>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4027;p56">
              <a:extLst>
                <a:ext uri="{FF2B5EF4-FFF2-40B4-BE49-F238E27FC236}">
                  <a16:creationId xmlns:a16="http://schemas.microsoft.com/office/drawing/2014/main" id="{4508CDC6-668F-464D-92FA-8D5E0B288687}"/>
                </a:ext>
              </a:extLst>
            </p:cNvPr>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 name="Google Shape;15606;p83">
            <a:extLst>
              <a:ext uri="{FF2B5EF4-FFF2-40B4-BE49-F238E27FC236}">
                <a16:creationId xmlns:a16="http://schemas.microsoft.com/office/drawing/2014/main" id="{9A519933-696F-4EA9-A944-B7A51809EEA8}"/>
              </a:ext>
            </a:extLst>
          </p:cNvPr>
          <p:cNvGrpSpPr/>
          <p:nvPr/>
        </p:nvGrpSpPr>
        <p:grpSpPr>
          <a:xfrm>
            <a:off x="6396274" y="2388297"/>
            <a:ext cx="507849" cy="561678"/>
            <a:chOff x="4899999" y="2882095"/>
            <a:chExt cx="271244" cy="346801"/>
          </a:xfrm>
          <a:solidFill>
            <a:srgbClr val="FFFFFF"/>
          </a:solidFill>
        </p:grpSpPr>
        <p:sp>
          <p:nvSpPr>
            <p:cNvPr id="59" name="Google Shape;15607;p83">
              <a:extLst>
                <a:ext uri="{FF2B5EF4-FFF2-40B4-BE49-F238E27FC236}">
                  <a16:creationId xmlns:a16="http://schemas.microsoft.com/office/drawing/2014/main" id="{4A871F8C-2DC8-4FAA-A687-195503AAEF3A}"/>
                </a:ext>
              </a:extLst>
            </p:cNvPr>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1" name="Google Shape;15608;p83">
              <a:extLst>
                <a:ext uri="{FF2B5EF4-FFF2-40B4-BE49-F238E27FC236}">
                  <a16:creationId xmlns:a16="http://schemas.microsoft.com/office/drawing/2014/main" id="{227302D1-8E92-4545-9556-D6ACE1DC75F6}"/>
                </a:ext>
              </a:extLst>
            </p:cNvPr>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2" name="Google Shape;15609;p83">
              <a:extLst>
                <a:ext uri="{FF2B5EF4-FFF2-40B4-BE49-F238E27FC236}">
                  <a16:creationId xmlns:a16="http://schemas.microsoft.com/office/drawing/2014/main" id="{738E2A7B-55DC-4179-9800-501C3285F158}"/>
                </a:ext>
              </a:extLst>
            </p:cNvPr>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3" name="Google Shape;15610;p83">
              <a:extLst>
                <a:ext uri="{FF2B5EF4-FFF2-40B4-BE49-F238E27FC236}">
                  <a16:creationId xmlns:a16="http://schemas.microsoft.com/office/drawing/2014/main" id="{83D037D9-90D0-427B-BC14-73A214716F3C}"/>
                </a:ext>
              </a:extLst>
            </p:cNvPr>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4" name="Google Shape;15611;p83">
              <a:extLst>
                <a:ext uri="{FF2B5EF4-FFF2-40B4-BE49-F238E27FC236}">
                  <a16:creationId xmlns:a16="http://schemas.microsoft.com/office/drawing/2014/main" id="{D0F2B1F8-22FD-4E5A-BB54-7127979A9082}"/>
                </a:ext>
              </a:extLst>
            </p:cNvPr>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5" name="Google Shape;15612;p83">
              <a:extLst>
                <a:ext uri="{FF2B5EF4-FFF2-40B4-BE49-F238E27FC236}">
                  <a16:creationId xmlns:a16="http://schemas.microsoft.com/office/drawing/2014/main" id="{C3469B28-572A-43F7-844C-D55D0D1ECD53}"/>
                </a:ext>
              </a:extLst>
            </p:cNvPr>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6" name="Google Shape;15613;p83">
              <a:extLst>
                <a:ext uri="{FF2B5EF4-FFF2-40B4-BE49-F238E27FC236}">
                  <a16:creationId xmlns:a16="http://schemas.microsoft.com/office/drawing/2014/main" id="{D30BE55F-35B7-4EB9-B0BE-5BBEF7736F98}"/>
                </a:ext>
              </a:extLst>
            </p:cNvPr>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7" name="Google Shape;15614;p83">
              <a:extLst>
                <a:ext uri="{FF2B5EF4-FFF2-40B4-BE49-F238E27FC236}">
                  <a16:creationId xmlns:a16="http://schemas.microsoft.com/office/drawing/2014/main" id="{53631342-14C1-4BCC-9D25-A8C4F92B1AB4}"/>
                </a:ext>
              </a:extLst>
            </p:cNvPr>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8" name="Google Shape;15615;p83">
              <a:extLst>
                <a:ext uri="{FF2B5EF4-FFF2-40B4-BE49-F238E27FC236}">
                  <a16:creationId xmlns:a16="http://schemas.microsoft.com/office/drawing/2014/main" id="{F26EB500-7324-4885-8808-0D401C695998}"/>
                </a:ext>
              </a:extLst>
            </p:cNvPr>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79" name="Google Shape;15616;p83">
              <a:extLst>
                <a:ext uri="{FF2B5EF4-FFF2-40B4-BE49-F238E27FC236}">
                  <a16:creationId xmlns:a16="http://schemas.microsoft.com/office/drawing/2014/main" id="{5ADB1EC3-7DBF-4CC9-A12B-847FFF8DC020}"/>
                </a:ext>
              </a:extLst>
            </p:cNvPr>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grpSp>
        <p:nvGrpSpPr>
          <p:cNvPr id="80" name="Google Shape;15956;p83">
            <a:extLst>
              <a:ext uri="{FF2B5EF4-FFF2-40B4-BE49-F238E27FC236}">
                <a16:creationId xmlns:a16="http://schemas.microsoft.com/office/drawing/2014/main" id="{F05C0DD3-EBFF-4070-8F19-DCD3E269725C}"/>
              </a:ext>
            </a:extLst>
          </p:cNvPr>
          <p:cNvGrpSpPr/>
          <p:nvPr/>
        </p:nvGrpSpPr>
        <p:grpSpPr>
          <a:xfrm>
            <a:off x="4062097" y="3514631"/>
            <a:ext cx="433993" cy="510867"/>
            <a:chOff x="7144274" y="1500214"/>
            <a:chExt cx="282174" cy="355735"/>
          </a:xfrm>
          <a:solidFill>
            <a:srgbClr val="FFFFFF"/>
          </a:solidFill>
        </p:grpSpPr>
        <p:sp>
          <p:nvSpPr>
            <p:cNvPr id="81" name="Google Shape;15957;p83">
              <a:extLst>
                <a:ext uri="{FF2B5EF4-FFF2-40B4-BE49-F238E27FC236}">
                  <a16:creationId xmlns:a16="http://schemas.microsoft.com/office/drawing/2014/main" id="{EEE68654-1F2F-4CE8-9B09-39337DF91C8C}"/>
                </a:ext>
              </a:extLst>
            </p:cNvPr>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15958;p83">
              <a:extLst>
                <a:ext uri="{FF2B5EF4-FFF2-40B4-BE49-F238E27FC236}">
                  <a16:creationId xmlns:a16="http://schemas.microsoft.com/office/drawing/2014/main" id="{C28C6ECF-93F5-4D30-A9B1-4CE6D11C3FFE}"/>
                </a:ext>
              </a:extLst>
            </p:cNvPr>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15959;p83">
              <a:extLst>
                <a:ext uri="{FF2B5EF4-FFF2-40B4-BE49-F238E27FC236}">
                  <a16:creationId xmlns:a16="http://schemas.microsoft.com/office/drawing/2014/main" id="{4C3E52F3-5601-4DCD-A5B5-F009403EFB6B}"/>
                </a:ext>
              </a:extLst>
            </p:cNvPr>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15960;p83">
              <a:extLst>
                <a:ext uri="{FF2B5EF4-FFF2-40B4-BE49-F238E27FC236}">
                  <a16:creationId xmlns:a16="http://schemas.microsoft.com/office/drawing/2014/main" id="{16C14E3F-F1F6-4538-B115-A70E64ADA857}"/>
                </a:ext>
              </a:extLst>
            </p:cNvPr>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15961;p83">
              <a:extLst>
                <a:ext uri="{FF2B5EF4-FFF2-40B4-BE49-F238E27FC236}">
                  <a16:creationId xmlns:a16="http://schemas.microsoft.com/office/drawing/2014/main" id="{D7D9D449-3706-4979-8A5F-738C93C82C64}"/>
                </a:ext>
              </a:extLst>
            </p:cNvPr>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15962;p83">
              <a:extLst>
                <a:ext uri="{FF2B5EF4-FFF2-40B4-BE49-F238E27FC236}">
                  <a16:creationId xmlns:a16="http://schemas.microsoft.com/office/drawing/2014/main" id="{503F3749-EBA7-4ED4-BD05-0A468FDFB31D}"/>
                </a:ext>
              </a:extLst>
            </p:cNvPr>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 name="Google Shape;15739;p83">
            <a:extLst>
              <a:ext uri="{FF2B5EF4-FFF2-40B4-BE49-F238E27FC236}">
                <a16:creationId xmlns:a16="http://schemas.microsoft.com/office/drawing/2014/main" id="{2FF9D7D9-F1BC-41D0-9A49-FC5760BA688F}"/>
              </a:ext>
            </a:extLst>
          </p:cNvPr>
          <p:cNvGrpSpPr/>
          <p:nvPr/>
        </p:nvGrpSpPr>
        <p:grpSpPr>
          <a:xfrm>
            <a:off x="1604639" y="2283892"/>
            <a:ext cx="478860" cy="576979"/>
            <a:chOff x="4897750" y="2415639"/>
            <a:chExt cx="279513" cy="357255"/>
          </a:xfrm>
          <a:solidFill>
            <a:srgbClr val="FFFFFF"/>
          </a:solidFill>
        </p:grpSpPr>
        <p:sp>
          <p:nvSpPr>
            <p:cNvPr id="99" name="Google Shape;15740;p83">
              <a:extLst>
                <a:ext uri="{FF2B5EF4-FFF2-40B4-BE49-F238E27FC236}">
                  <a16:creationId xmlns:a16="http://schemas.microsoft.com/office/drawing/2014/main" id="{0C29EE57-A7A2-417E-8616-D8B13FA9954A}"/>
                </a:ext>
              </a:extLst>
            </p:cNvPr>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5741;p83">
              <a:extLst>
                <a:ext uri="{FF2B5EF4-FFF2-40B4-BE49-F238E27FC236}">
                  <a16:creationId xmlns:a16="http://schemas.microsoft.com/office/drawing/2014/main" id="{0232E395-C493-4164-9F27-9092757CBF9D}"/>
                </a:ext>
              </a:extLst>
            </p:cNvPr>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5742;p83">
              <a:extLst>
                <a:ext uri="{FF2B5EF4-FFF2-40B4-BE49-F238E27FC236}">
                  <a16:creationId xmlns:a16="http://schemas.microsoft.com/office/drawing/2014/main" id="{27E9E2E9-0ED1-4304-B787-F264D94AA64A}"/>
                </a:ext>
              </a:extLst>
            </p:cNvPr>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5743;p83">
              <a:extLst>
                <a:ext uri="{FF2B5EF4-FFF2-40B4-BE49-F238E27FC236}">
                  <a16:creationId xmlns:a16="http://schemas.microsoft.com/office/drawing/2014/main" id="{6891E125-B250-47F4-AA77-B90AA3ADA4E3}"/>
                </a:ext>
              </a:extLst>
            </p:cNvPr>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5744;p83">
              <a:extLst>
                <a:ext uri="{FF2B5EF4-FFF2-40B4-BE49-F238E27FC236}">
                  <a16:creationId xmlns:a16="http://schemas.microsoft.com/office/drawing/2014/main" id="{C686E487-B214-40AA-B052-E6D2A238A28D}"/>
                </a:ext>
              </a:extLst>
            </p:cNvPr>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5745;p83">
              <a:extLst>
                <a:ext uri="{FF2B5EF4-FFF2-40B4-BE49-F238E27FC236}">
                  <a16:creationId xmlns:a16="http://schemas.microsoft.com/office/drawing/2014/main" id="{1D532A21-DB28-440C-8309-64FB262F2567}"/>
                </a:ext>
              </a:extLst>
            </p:cNvPr>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5746;p83">
              <a:extLst>
                <a:ext uri="{FF2B5EF4-FFF2-40B4-BE49-F238E27FC236}">
                  <a16:creationId xmlns:a16="http://schemas.microsoft.com/office/drawing/2014/main" id="{181D17A0-1C5D-4C26-9DF9-1C1D6D1EE4DA}"/>
                </a:ext>
              </a:extLst>
            </p:cNvPr>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5747;p83">
              <a:extLst>
                <a:ext uri="{FF2B5EF4-FFF2-40B4-BE49-F238E27FC236}">
                  <a16:creationId xmlns:a16="http://schemas.microsoft.com/office/drawing/2014/main" id="{A5D2CE94-4C25-4AAE-9057-E4D5D4D3C863}"/>
                </a:ext>
              </a:extLst>
            </p:cNvPr>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7" name="Google Shape;15989;p83">
            <a:extLst>
              <a:ext uri="{FF2B5EF4-FFF2-40B4-BE49-F238E27FC236}">
                <a16:creationId xmlns:a16="http://schemas.microsoft.com/office/drawing/2014/main" id="{2BBFBC71-4267-4636-AB6C-054812F4C03E}"/>
              </a:ext>
            </a:extLst>
          </p:cNvPr>
          <p:cNvGrpSpPr/>
          <p:nvPr/>
        </p:nvGrpSpPr>
        <p:grpSpPr>
          <a:xfrm>
            <a:off x="876932" y="167911"/>
            <a:ext cx="417275" cy="553763"/>
            <a:chOff x="8047661" y="1501037"/>
            <a:chExt cx="278404" cy="355260"/>
          </a:xfrm>
          <a:solidFill>
            <a:srgbClr val="FFFFFF"/>
          </a:solidFill>
        </p:grpSpPr>
        <p:sp>
          <p:nvSpPr>
            <p:cNvPr id="108" name="Google Shape;15990;p83">
              <a:extLst>
                <a:ext uri="{FF2B5EF4-FFF2-40B4-BE49-F238E27FC236}">
                  <a16:creationId xmlns:a16="http://schemas.microsoft.com/office/drawing/2014/main" id="{9D1E5C8C-93A0-4AE1-9602-FCBFFB0AA2FF}"/>
                </a:ext>
              </a:extLst>
            </p:cNvPr>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5991;p83">
              <a:extLst>
                <a:ext uri="{FF2B5EF4-FFF2-40B4-BE49-F238E27FC236}">
                  <a16:creationId xmlns:a16="http://schemas.microsoft.com/office/drawing/2014/main" id="{785AFB26-64C8-4BD4-BDE0-7BE4DBE7FC3A}"/>
                </a:ext>
              </a:extLst>
            </p:cNvPr>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5992;p83">
              <a:extLst>
                <a:ext uri="{FF2B5EF4-FFF2-40B4-BE49-F238E27FC236}">
                  <a16:creationId xmlns:a16="http://schemas.microsoft.com/office/drawing/2014/main" id="{3FCF14E0-BBA5-4057-A842-499966997FFD}"/>
                </a:ext>
              </a:extLst>
            </p:cNvPr>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5993;p83">
              <a:extLst>
                <a:ext uri="{FF2B5EF4-FFF2-40B4-BE49-F238E27FC236}">
                  <a16:creationId xmlns:a16="http://schemas.microsoft.com/office/drawing/2014/main" id="{2414255B-B282-451F-A601-33D9D3567D50}"/>
                </a:ext>
              </a:extLst>
            </p:cNvPr>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3865710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500" fill="hold"/>
                                        <p:tgtEl>
                                          <p:spTgt spid="63"/>
                                        </p:tgtEl>
                                        <p:attrNameLst>
                                          <p:attrName>ppt_x</p:attrName>
                                        </p:attrNameLst>
                                      </p:cBhvr>
                                      <p:tavLst>
                                        <p:tav tm="0">
                                          <p:val>
                                            <p:strVal val="#ppt_x"/>
                                          </p:val>
                                        </p:tav>
                                        <p:tav tm="100000">
                                          <p:val>
                                            <p:strVal val="#ppt_x"/>
                                          </p:val>
                                        </p:tav>
                                      </p:tavLst>
                                    </p:anim>
                                    <p:anim calcmode="lin" valueType="num">
                                      <p:cBhvr additive="base">
                                        <p:cTn id="8" dur="500" fill="hold"/>
                                        <p:tgtEl>
                                          <p:spTgt spid="6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036"/>
                                        </p:tgtEl>
                                        <p:attrNameLst>
                                          <p:attrName>style.visibility</p:attrName>
                                        </p:attrNameLst>
                                      </p:cBhvr>
                                      <p:to>
                                        <p:strVal val="visible"/>
                                      </p:to>
                                    </p:set>
                                    <p:anim calcmode="lin" valueType="num">
                                      <p:cBhvr additive="base">
                                        <p:cTn id="11" dur="500" fill="hold"/>
                                        <p:tgtEl>
                                          <p:spTgt spid="4036"/>
                                        </p:tgtEl>
                                        <p:attrNameLst>
                                          <p:attrName>ppt_x</p:attrName>
                                        </p:attrNameLst>
                                      </p:cBhvr>
                                      <p:tavLst>
                                        <p:tav tm="0">
                                          <p:val>
                                            <p:strVal val="#ppt_x"/>
                                          </p:val>
                                        </p:tav>
                                        <p:tav tm="100000">
                                          <p:val>
                                            <p:strVal val="#ppt_x"/>
                                          </p:val>
                                        </p:tav>
                                      </p:tavLst>
                                    </p:anim>
                                    <p:anim calcmode="lin" valueType="num">
                                      <p:cBhvr additive="base">
                                        <p:cTn id="12" dur="500" fill="hold"/>
                                        <p:tgtEl>
                                          <p:spTgt spid="403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038"/>
                                        </p:tgtEl>
                                        <p:attrNameLst>
                                          <p:attrName>style.visibility</p:attrName>
                                        </p:attrNameLst>
                                      </p:cBhvr>
                                      <p:to>
                                        <p:strVal val="visible"/>
                                      </p:to>
                                    </p:set>
                                    <p:anim calcmode="lin" valueType="num">
                                      <p:cBhvr additive="base">
                                        <p:cTn id="15" dur="500" fill="hold"/>
                                        <p:tgtEl>
                                          <p:spTgt spid="4038"/>
                                        </p:tgtEl>
                                        <p:attrNameLst>
                                          <p:attrName>ppt_x</p:attrName>
                                        </p:attrNameLst>
                                      </p:cBhvr>
                                      <p:tavLst>
                                        <p:tav tm="0">
                                          <p:val>
                                            <p:strVal val="#ppt_x"/>
                                          </p:val>
                                        </p:tav>
                                        <p:tav tm="100000">
                                          <p:val>
                                            <p:strVal val="#ppt_x"/>
                                          </p:val>
                                        </p:tav>
                                      </p:tavLst>
                                    </p:anim>
                                    <p:anim calcmode="lin" valueType="num">
                                      <p:cBhvr additive="base">
                                        <p:cTn id="16" dur="500" fill="hold"/>
                                        <p:tgtEl>
                                          <p:spTgt spid="4038"/>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037"/>
                                        </p:tgtEl>
                                        <p:attrNameLst>
                                          <p:attrName>style.visibility</p:attrName>
                                        </p:attrNameLst>
                                      </p:cBhvr>
                                      <p:to>
                                        <p:strVal val="visible"/>
                                      </p:to>
                                    </p:set>
                                    <p:anim calcmode="lin" valueType="num">
                                      <p:cBhvr additive="base">
                                        <p:cTn id="19" dur="500" fill="hold"/>
                                        <p:tgtEl>
                                          <p:spTgt spid="4037"/>
                                        </p:tgtEl>
                                        <p:attrNameLst>
                                          <p:attrName>ppt_x</p:attrName>
                                        </p:attrNameLst>
                                      </p:cBhvr>
                                      <p:tavLst>
                                        <p:tav tm="0">
                                          <p:val>
                                            <p:strVal val="#ppt_x"/>
                                          </p:val>
                                        </p:tav>
                                        <p:tav tm="100000">
                                          <p:val>
                                            <p:strVal val="#ppt_x"/>
                                          </p:val>
                                        </p:tav>
                                      </p:tavLst>
                                    </p:anim>
                                    <p:anim calcmode="lin" valueType="num">
                                      <p:cBhvr additive="base">
                                        <p:cTn id="20" dur="500" fill="hold"/>
                                        <p:tgtEl>
                                          <p:spTgt spid="4037"/>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5"/>
                                        </p:tgtEl>
                                        <p:attrNameLst>
                                          <p:attrName>style.visibility</p:attrName>
                                        </p:attrNameLst>
                                      </p:cBhvr>
                                      <p:to>
                                        <p:strVal val="visible"/>
                                      </p:to>
                                    </p:set>
                                    <p:anim calcmode="lin" valueType="num">
                                      <p:cBhvr additive="base">
                                        <p:cTn id="23" dur="500" fill="hold"/>
                                        <p:tgtEl>
                                          <p:spTgt spid="85"/>
                                        </p:tgtEl>
                                        <p:attrNameLst>
                                          <p:attrName>ppt_x</p:attrName>
                                        </p:attrNameLst>
                                      </p:cBhvr>
                                      <p:tavLst>
                                        <p:tav tm="0">
                                          <p:val>
                                            <p:strVal val="#ppt_x"/>
                                          </p:val>
                                        </p:tav>
                                        <p:tav tm="100000">
                                          <p:val>
                                            <p:strVal val="#ppt_x"/>
                                          </p:val>
                                        </p:tav>
                                      </p:tavLst>
                                    </p:anim>
                                    <p:anim calcmode="lin" valueType="num">
                                      <p:cBhvr additive="base">
                                        <p:cTn id="24" dur="500" fill="hold"/>
                                        <p:tgtEl>
                                          <p:spTgt spid="8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07"/>
                                        </p:tgtEl>
                                        <p:attrNameLst>
                                          <p:attrName>style.visibility</p:attrName>
                                        </p:attrNameLst>
                                      </p:cBhvr>
                                      <p:to>
                                        <p:strVal val="visible"/>
                                      </p:to>
                                    </p:set>
                                    <p:anim calcmode="lin" valueType="num">
                                      <p:cBhvr additive="base">
                                        <p:cTn id="27" dur="500" fill="hold"/>
                                        <p:tgtEl>
                                          <p:spTgt spid="107"/>
                                        </p:tgtEl>
                                        <p:attrNameLst>
                                          <p:attrName>ppt_x</p:attrName>
                                        </p:attrNameLst>
                                      </p:cBhvr>
                                      <p:tavLst>
                                        <p:tav tm="0">
                                          <p:val>
                                            <p:strVal val="#ppt_x"/>
                                          </p:val>
                                        </p:tav>
                                        <p:tav tm="100000">
                                          <p:val>
                                            <p:strVal val="#ppt_x"/>
                                          </p:val>
                                        </p:tav>
                                      </p:tavLst>
                                    </p:anim>
                                    <p:anim calcmode="lin" valueType="num">
                                      <p:cBhvr additive="base">
                                        <p:cTn id="28" dur="500" fill="hold"/>
                                        <p:tgtEl>
                                          <p:spTgt spid="107"/>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62"/>
                                        </p:tgtEl>
                                        <p:attrNameLst>
                                          <p:attrName>style.visibility</p:attrName>
                                        </p:attrNameLst>
                                      </p:cBhvr>
                                      <p:to>
                                        <p:strVal val="visible"/>
                                      </p:to>
                                    </p:set>
                                    <p:anim calcmode="lin" valueType="num">
                                      <p:cBhvr additive="base">
                                        <p:cTn id="31" dur="500" fill="hold"/>
                                        <p:tgtEl>
                                          <p:spTgt spid="62"/>
                                        </p:tgtEl>
                                        <p:attrNameLst>
                                          <p:attrName>ppt_x</p:attrName>
                                        </p:attrNameLst>
                                      </p:cBhvr>
                                      <p:tavLst>
                                        <p:tav tm="0">
                                          <p:val>
                                            <p:strVal val="#ppt_x"/>
                                          </p:val>
                                        </p:tav>
                                        <p:tav tm="100000">
                                          <p:val>
                                            <p:strVal val="#ppt_x"/>
                                          </p:val>
                                        </p:tav>
                                      </p:tavLst>
                                    </p:anim>
                                    <p:anim calcmode="lin" valueType="num">
                                      <p:cBhvr additive="base">
                                        <p:cTn id="32" dur="500" fill="hold"/>
                                        <p:tgtEl>
                                          <p:spTgt spid="62"/>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98"/>
                                        </p:tgtEl>
                                        <p:attrNameLst>
                                          <p:attrName>style.visibility</p:attrName>
                                        </p:attrNameLst>
                                      </p:cBhvr>
                                      <p:to>
                                        <p:strVal val="visible"/>
                                      </p:to>
                                    </p:set>
                                    <p:anim calcmode="lin" valueType="num">
                                      <p:cBhvr additive="base">
                                        <p:cTn id="35" dur="500" fill="hold"/>
                                        <p:tgtEl>
                                          <p:spTgt spid="98"/>
                                        </p:tgtEl>
                                        <p:attrNameLst>
                                          <p:attrName>ppt_x</p:attrName>
                                        </p:attrNameLst>
                                      </p:cBhvr>
                                      <p:tavLst>
                                        <p:tav tm="0">
                                          <p:val>
                                            <p:strVal val="#ppt_x"/>
                                          </p:val>
                                        </p:tav>
                                        <p:tav tm="100000">
                                          <p:val>
                                            <p:strVal val="#ppt_x"/>
                                          </p:val>
                                        </p:tav>
                                      </p:tavLst>
                                    </p:anim>
                                    <p:anim calcmode="lin" valueType="num">
                                      <p:cBhvr additive="base">
                                        <p:cTn id="36" dur="500" fill="hold"/>
                                        <p:tgtEl>
                                          <p:spTgt spid="9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013"/>
                                        </p:tgtEl>
                                        <p:attrNameLst>
                                          <p:attrName>style.visibility</p:attrName>
                                        </p:attrNameLst>
                                      </p:cBhvr>
                                      <p:to>
                                        <p:strVal val="visible"/>
                                      </p:to>
                                    </p:set>
                                    <p:anim calcmode="lin" valueType="num">
                                      <p:cBhvr additive="base">
                                        <p:cTn id="39" dur="500" fill="hold"/>
                                        <p:tgtEl>
                                          <p:spTgt spid="4013"/>
                                        </p:tgtEl>
                                        <p:attrNameLst>
                                          <p:attrName>ppt_x</p:attrName>
                                        </p:attrNameLst>
                                      </p:cBhvr>
                                      <p:tavLst>
                                        <p:tav tm="0">
                                          <p:val>
                                            <p:strVal val="#ppt_x"/>
                                          </p:val>
                                        </p:tav>
                                        <p:tav tm="100000">
                                          <p:val>
                                            <p:strVal val="#ppt_x"/>
                                          </p:val>
                                        </p:tav>
                                      </p:tavLst>
                                    </p:anim>
                                    <p:anim calcmode="lin" valueType="num">
                                      <p:cBhvr additive="base">
                                        <p:cTn id="40" dur="500" fill="hold"/>
                                        <p:tgtEl>
                                          <p:spTgt spid="4013"/>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80"/>
                                        </p:tgtEl>
                                        <p:attrNameLst>
                                          <p:attrName>style.visibility</p:attrName>
                                        </p:attrNameLst>
                                      </p:cBhvr>
                                      <p:to>
                                        <p:strVal val="visible"/>
                                      </p:to>
                                    </p:set>
                                    <p:anim calcmode="lin" valueType="num">
                                      <p:cBhvr additive="base">
                                        <p:cTn id="43" dur="500" fill="hold"/>
                                        <p:tgtEl>
                                          <p:spTgt spid="80"/>
                                        </p:tgtEl>
                                        <p:attrNameLst>
                                          <p:attrName>ppt_x</p:attrName>
                                        </p:attrNameLst>
                                      </p:cBhvr>
                                      <p:tavLst>
                                        <p:tav tm="0">
                                          <p:val>
                                            <p:strVal val="#ppt_x"/>
                                          </p:val>
                                        </p:tav>
                                        <p:tav tm="100000">
                                          <p:val>
                                            <p:strVal val="#ppt_x"/>
                                          </p:val>
                                        </p:tav>
                                      </p:tavLst>
                                    </p:anim>
                                    <p:anim calcmode="lin" valueType="num">
                                      <p:cBhvr additive="base">
                                        <p:cTn id="44" dur="500" fill="hold"/>
                                        <p:tgtEl>
                                          <p:spTgt spid="80"/>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015"/>
                                        </p:tgtEl>
                                        <p:attrNameLst>
                                          <p:attrName>style.visibility</p:attrName>
                                        </p:attrNameLst>
                                      </p:cBhvr>
                                      <p:to>
                                        <p:strVal val="visible"/>
                                      </p:to>
                                    </p:set>
                                    <p:anim calcmode="lin" valueType="num">
                                      <p:cBhvr additive="base">
                                        <p:cTn id="47" dur="500" fill="hold"/>
                                        <p:tgtEl>
                                          <p:spTgt spid="4015"/>
                                        </p:tgtEl>
                                        <p:attrNameLst>
                                          <p:attrName>ppt_x</p:attrName>
                                        </p:attrNameLst>
                                      </p:cBhvr>
                                      <p:tavLst>
                                        <p:tav tm="0">
                                          <p:val>
                                            <p:strVal val="#ppt_x"/>
                                          </p:val>
                                        </p:tav>
                                        <p:tav tm="100000">
                                          <p:val>
                                            <p:strVal val="#ppt_x"/>
                                          </p:val>
                                        </p:tav>
                                      </p:tavLst>
                                    </p:anim>
                                    <p:anim calcmode="lin" valueType="num">
                                      <p:cBhvr additive="base">
                                        <p:cTn id="48" dur="500" fill="hold"/>
                                        <p:tgtEl>
                                          <p:spTgt spid="4015"/>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58"/>
                                        </p:tgtEl>
                                        <p:attrNameLst>
                                          <p:attrName>style.visibility</p:attrName>
                                        </p:attrNameLst>
                                      </p:cBhvr>
                                      <p:to>
                                        <p:strVal val="visible"/>
                                      </p:to>
                                    </p:set>
                                    <p:anim calcmode="lin" valueType="num">
                                      <p:cBhvr additive="base">
                                        <p:cTn id="51" dur="500" fill="hold"/>
                                        <p:tgtEl>
                                          <p:spTgt spid="58"/>
                                        </p:tgtEl>
                                        <p:attrNameLst>
                                          <p:attrName>ppt_x</p:attrName>
                                        </p:attrNameLst>
                                      </p:cBhvr>
                                      <p:tavLst>
                                        <p:tav tm="0">
                                          <p:val>
                                            <p:strVal val="#ppt_x"/>
                                          </p:val>
                                        </p:tav>
                                        <p:tav tm="100000">
                                          <p:val>
                                            <p:strVal val="#ppt_x"/>
                                          </p:val>
                                        </p:tav>
                                      </p:tavLst>
                                    </p:anim>
                                    <p:anim calcmode="lin" valueType="num">
                                      <p:cBhvr additive="base">
                                        <p:cTn id="52" dur="500" fill="hold"/>
                                        <p:tgtEl>
                                          <p:spTgt spid="58"/>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4014"/>
                                        </p:tgtEl>
                                        <p:attrNameLst>
                                          <p:attrName>style.visibility</p:attrName>
                                        </p:attrNameLst>
                                      </p:cBhvr>
                                      <p:to>
                                        <p:strVal val="visible"/>
                                      </p:to>
                                    </p:set>
                                    <p:anim calcmode="lin" valueType="num">
                                      <p:cBhvr additive="base">
                                        <p:cTn id="55" dur="500" fill="hold"/>
                                        <p:tgtEl>
                                          <p:spTgt spid="4014"/>
                                        </p:tgtEl>
                                        <p:attrNameLst>
                                          <p:attrName>ppt_x</p:attrName>
                                        </p:attrNameLst>
                                      </p:cBhvr>
                                      <p:tavLst>
                                        <p:tav tm="0">
                                          <p:val>
                                            <p:strVal val="#ppt_x"/>
                                          </p:val>
                                        </p:tav>
                                        <p:tav tm="100000">
                                          <p:val>
                                            <p:strVal val="#ppt_x"/>
                                          </p:val>
                                        </p:tav>
                                      </p:tavLst>
                                    </p:anim>
                                    <p:anim calcmode="lin" valueType="num">
                                      <p:cBhvr additive="base">
                                        <p:cTn id="56" dur="500" fill="hold"/>
                                        <p:tgtEl>
                                          <p:spTgt spid="4014"/>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86"/>
                                        </p:tgtEl>
                                        <p:attrNameLst>
                                          <p:attrName>style.visibility</p:attrName>
                                        </p:attrNameLst>
                                      </p:cBhvr>
                                      <p:to>
                                        <p:strVal val="visible"/>
                                      </p:to>
                                    </p:set>
                                    <p:anim calcmode="lin" valueType="num">
                                      <p:cBhvr additive="base">
                                        <p:cTn id="59" dur="500" fill="hold"/>
                                        <p:tgtEl>
                                          <p:spTgt spid="86"/>
                                        </p:tgtEl>
                                        <p:attrNameLst>
                                          <p:attrName>ppt_x</p:attrName>
                                        </p:attrNameLst>
                                      </p:cBhvr>
                                      <p:tavLst>
                                        <p:tav tm="0">
                                          <p:val>
                                            <p:strVal val="#ppt_x"/>
                                          </p:val>
                                        </p:tav>
                                        <p:tav tm="100000">
                                          <p:val>
                                            <p:strVal val="#ppt_x"/>
                                          </p:val>
                                        </p:tav>
                                      </p:tavLst>
                                    </p:anim>
                                    <p:anim calcmode="lin" valueType="num">
                                      <p:cBhvr additive="base">
                                        <p:cTn id="60" dur="500" fill="hold"/>
                                        <p:tgtEl>
                                          <p:spTgt spid="86"/>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84"/>
                                        </p:tgtEl>
                                        <p:attrNameLst>
                                          <p:attrName>style.visibility</p:attrName>
                                        </p:attrNameLst>
                                      </p:cBhvr>
                                      <p:to>
                                        <p:strVal val="visible"/>
                                      </p:to>
                                    </p:set>
                                    <p:anim calcmode="lin" valueType="num">
                                      <p:cBhvr additive="base">
                                        <p:cTn id="63" dur="500" fill="hold"/>
                                        <p:tgtEl>
                                          <p:spTgt spid="84"/>
                                        </p:tgtEl>
                                        <p:attrNameLst>
                                          <p:attrName>ppt_x</p:attrName>
                                        </p:attrNameLst>
                                      </p:cBhvr>
                                      <p:tavLst>
                                        <p:tav tm="0">
                                          <p:val>
                                            <p:strVal val="#ppt_x"/>
                                          </p:val>
                                        </p:tav>
                                        <p:tav tm="100000">
                                          <p:val>
                                            <p:strVal val="#ppt_x"/>
                                          </p:val>
                                        </p:tav>
                                      </p:tavLst>
                                    </p:anim>
                                    <p:anim calcmode="lin" valueType="num">
                                      <p:cBhvr additive="base">
                                        <p:cTn id="64" dur="500" fill="hold"/>
                                        <p:tgtEl>
                                          <p:spTgt spid="84"/>
                                        </p:tgtEl>
                                        <p:attrNameLst>
                                          <p:attrName>ppt_y</p:attrName>
                                        </p:attrNameLst>
                                      </p:cBhvr>
                                      <p:tavLst>
                                        <p:tav tm="0">
                                          <p:val>
                                            <p:strVal val="1+#ppt_h/2"/>
                                          </p:val>
                                        </p:tav>
                                        <p:tav tm="100000">
                                          <p:val>
                                            <p:strVal val="#ppt_y"/>
                                          </p:val>
                                        </p:tav>
                                      </p:tavLst>
                                    </p:anim>
                                  </p:childTnLst>
                                </p:cTn>
                              </p:par>
                            </p:childTnLst>
                          </p:cTn>
                        </p:par>
                        <p:par>
                          <p:cTn id="65" fill="hold">
                            <p:stCondLst>
                              <p:cond delay="500"/>
                            </p:stCondLst>
                            <p:childTnLst>
                              <p:par>
                                <p:cTn id="66" presetID="2" presetClass="entr" presetSubtype="4" fill="hold" grpId="0" nodeType="afterEffect">
                                  <p:stCondLst>
                                    <p:cond delay="0"/>
                                  </p:stCondLst>
                                  <p:childTnLst>
                                    <p:set>
                                      <p:cBhvr>
                                        <p:cTn id="67" dur="1" fill="hold">
                                          <p:stCondLst>
                                            <p:cond delay="0"/>
                                          </p:stCondLst>
                                        </p:cTn>
                                        <p:tgtEl>
                                          <p:spTgt spid="61"/>
                                        </p:tgtEl>
                                        <p:attrNameLst>
                                          <p:attrName>style.visibility</p:attrName>
                                        </p:attrNameLst>
                                      </p:cBhvr>
                                      <p:to>
                                        <p:strVal val="visible"/>
                                      </p:to>
                                    </p:set>
                                    <p:anim calcmode="lin" valueType="num">
                                      <p:cBhvr additive="base">
                                        <p:cTn id="68" dur="1000" fill="hold"/>
                                        <p:tgtEl>
                                          <p:spTgt spid="61"/>
                                        </p:tgtEl>
                                        <p:attrNameLst>
                                          <p:attrName>ppt_x</p:attrName>
                                        </p:attrNameLst>
                                      </p:cBhvr>
                                      <p:tavLst>
                                        <p:tav tm="0">
                                          <p:val>
                                            <p:strVal val="#ppt_x"/>
                                          </p:val>
                                        </p:tav>
                                        <p:tav tm="100000">
                                          <p:val>
                                            <p:strVal val="#ppt_x"/>
                                          </p:val>
                                        </p:tav>
                                      </p:tavLst>
                                    </p:anim>
                                    <p:anim calcmode="lin" valueType="num">
                                      <p:cBhvr additive="base">
                                        <p:cTn id="69" dur="1000" fill="hold"/>
                                        <p:tgtEl>
                                          <p:spTgt spid="61"/>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60"/>
                                        </p:tgtEl>
                                        <p:attrNameLst>
                                          <p:attrName>style.visibility</p:attrName>
                                        </p:attrNameLst>
                                      </p:cBhvr>
                                      <p:to>
                                        <p:strVal val="visible"/>
                                      </p:to>
                                    </p:set>
                                    <p:anim calcmode="lin" valueType="num">
                                      <p:cBhvr additive="base">
                                        <p:cTn id="72" dur="1000" fill="hold"/>
                                        <p:tgtEl>
                                          <p:spTgt spid="60"/>
                                        </p:tgtEl>
                                        <p:attrNameLst>
                                          <p:attrName>ppt_x</p:attrName>
                                        </p:attrNameLst>
                                      </p:cBhvr>
                                      <p:tavLst>
                                        <p:tav tm="0">
                                          <p:val>
                                            <p:strVal val="#ppt_x"/>
                                          </p:val>
                                        </p:tav>
                                        <p:tav tm="100000">
                                          <p:val>
                                            <p:strVal val="#ppt_x"/>
                                          </p:val>
                                        </p:tav>
                                      </p:tavLst>
                                    </p:anim>
                                    <p:anim calcmode="lin" valueType="num">
                                      <p:cBhvr additive="base">
                                        <p:cTn id="73" dur="1000" fill="hold"/>
                                        <p:tgtEl>
                                          <p:spTgt spid="60"/>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4009"/>
                                        </p:tgtEl>
                                        <p:attrNameLst>
                                          <p:attrName>style.visibility</p:attrName>
                                        </p:attrNameLst>
                                      </p:cBhvr>
                                      <p:to>
                                        <p:strVal val="visible"/>
                                      </p:to>
                                    </p:set>
                                    <p:anim calcmode="lin" valueType="num">
                                      <p:cBhvr additive="base">
                                        <p:cTn id="76" dur="1000" fill="hold"/>
                                        <p:tgtEl>
                                          <p:spTgt spid="4009"/>
                                        </p:tgtEl>
                                        <p:attrNameLst>
                                          <p:attrName>ppt_x</p:attrName>
                                        </p:attrNameLst>
                                      </p:cBhvr>
                                      <p:tavLst>
                                        <p:tav tm="0">
                                          <p:val>
                                            <p:strVal val="#ppt_x"/>
                                          </p:val>
                                        </p:tav>
                                        <p:tav tm="100000">
                                          <p:val>
                                            <p:strVal val="#ppt_x"/>
                                          </p:val>
                                        </p:tav>
                                      </p:tavLst>
                                    </p:anim>
                                    <p:anim calcmode="lin" valueType="num">
                                      <p:cBhvr additive="base">
                                        <p:cTn id="77" dur="1000" fill="hold"/>
                                        <p:tgtEl>
                                          <p:spTgt spid="4009"/>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0"/>
                                  </p:stCondLst>
                                  <p:childTnLst>
                                    <p:set>
                                      <p:cBhvr>
                                        <p:cTn id="79" dur="1" fill="hold">
                                          <p:stCondLst>
                                            <p:cond delay="0"/>
                                          </p:stCondLst>
                                        </p:cTn>
                                        <p:tgtEl>
                                          <p:spTgt spid="4006">
                                            <p:txEl>
                                              <p:pRg st="0" end="0"/>
                                            </p:txEl>
                                          </p:spTgt>
                                        </p:tgtEl>
                                        <p:attrNameLst>
                                          <p:attrName>style.visibility</p:attrName>
                                        </p:attrNameLst>
                                      </p:cBhvr>
                                      <p:to>
                                        <p:strVal val="visible"/>
                                      </p:to>
                                    </p:set>
                                    <p:anim calcmode="lin" valueType="num">
                                      <p:cBhvr additive="base">
                                        <p:cTn id="80" dur="1000" fill="hold"/>
                                        <p:tgtEl>
                                          <p:spTgt spid="4006">
                                            <p:txEl>
                                              <p:pRg st="0" end="0"/>
                                            </p:txEl>
                                          </p:spTgt>
                                        </p:tgtEl>
                                        <p:attrNameLst>
                                          <p:attrName>ppt_x</p:attrName>
                                        </p:attrNameLst>
                                      </p:cBhvr>
                                      <p:tavLst>
                                        <p:tav tm="0">
                                          <p:val>
                                            <p:strVal val="#ppt_x"/>
                                          </p:val>
                                        </p:tav>
                                        <p:tav tm="100000">
                                          <p:val>
                                            <p:strVal val="#ppt_x"/>
                                          </p:val>
                                        </p:tav>
                                      </p:tavLst>
                                    </p:anim>
                                    <p:anim calcmode="lin" valueType="num">
                                      <p:cBhvr additive="base">
                                        <p:cTn id="81" dur="1000" fill="hold"/>
                                        <p:tgtEl>
                                          <p:spTgt spid="4006">
                                            <p:txEl>
                                              <p:pRg st="0" end="0"/>
                                            </p:txEl>
                                          </p:spTgt>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4011"/>
                                        </p:tgtEl>
                                        <p:attrNameLst>
                                          <p:attrName>style.visibility</p:attrName>
                                        </p:attrNameLst>
                                      </p:cBhvr>
                                      <p:to>
                                        <p:strVal val="visible"/>
                                      </p:to>
                                    </p:set>
                                    <p:anim calcmode="lin" valueType="num">
                                      <p:cBhvr additive="base">
                                        <p:cTn id="84" dur="1000" fill="hold"/>
                                        <p:tgtEl>
                                          <p:spTgt spid="4011"/>
                                        </p:tgtEl>
                                        <p:attrNameLst>
                                          <p:attrName>ppt_x</p:attrName>
                                        </p:attrNameLst>
                                      </p:cBhvr>
                                      <p:tavLst>
                                        <p:tav tm="0">
                                          <p:val>
                                            <p:strVal val="#ppt_x"/>
                                          </p:val>
                                        </p:tav>
                                        <p:tav tm="100000">
                                          <p:val>
                                            <p:strVal val="#ppt_x"/>
                                          </p:val>
                                        </p:tav>
                                      </p:tavLst>
                                    </p:anim>
                                    <p:anim calcmode="lin" valueType="num">
                                      <p:cBhvr additive="base">
                                        <p:cTn id="85" dur="1000" fill="hold"/>
                                        <p:tgtEl>
                                          <p:spTgt spid="4011"/>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0"/>
                                  </p:stCondLst>
                                  <p:childTnLst>
                                    <p:set>
                                      <p:cBhvr>
                                        <p:cTn id="87" dur="1" fill="hold">
                                          <p:stCondLst>
                                            <p:cond delay="0"/>
                                          </p:stCondLst>
                                        </p:cTn>
                                        <p:tgtEl>
                                          <p:spTgt spid="4008">
                                            <p:txEl>
                                              <p:pRg st="0" end="0"/>
                                            </p:txEl>
                                          </p:spTgt>
                                        </p:tgtEl>
                                        <p:attrNameLst>
                                          <p:attrName>style.visibility</p:attrName>
                                        </p:attrNameLst>
                                      </p:cBhvr>
                                      <p:to>
                                        <p:strVal val="visible"/>
                                      </p:to>
                                    </p:set>
                                    <p:anim calcmode="lin" valueType="num">
                                      <p:cBhvr additive="base">
                                        <p:cTn id="88" dur="1000" fill="hold"/>
                                        <p:tgtEl>
                                          <p:spTgt spid="4008">
                                            <p:txEl>
                                              <p:pRg st="0" end="0"/>
                                            </p:txEl>
                                          </p:spTgt>
                                        </p:tgtEl>
                                        <p:attrNameLst>
                                          <p:attrName>ppt_x</p:attrName>
                                        </p:attrNameLst>
                                      </p:cBhvr>
                                      <p:tavLst>
                                        <p:tav tm="0">
                                          <p:val>
                                            <p:strVal val="#ppt_x"/>
                                          </p:val>
                                        </p:tav>
                                        <p:tav tm="100000">
                                          <p:val>
                                            <p:strVal val="#ppt_x"/>
                                          </p:val>
                                        </p:tav>
                                      </p:tavLst>
                                    </p:anim>
                                    <p:anim calcmode="lin" valueType="num">
                                      <p:cBhvr additive="base">
                                        <p:cTn id="89" dur="1000" fill="hold"/>
                                        <p:tgtEl>
                                          <p:spTgt spid="4008">
                                            <p:txEl>
                                              <p:pRg st="0" end="0"/>
                                            </p:txEl>
                                          </p:spTgt>
                                        </p:tgtEl>
                                        <p:attrNameLst>
                                          <p:attrName>ppt_y</p:attrName>
                                        </p:attrNameLst>
                                      </p:cBhvr>
                                      <p:tavLst>
                                        <p:tav tm="0">
                                          <p:val>
                                            <p:strVal val="1+#ppt_h/2"/>
                                          </p:val>
                                        </p:tav>
                                        <p:tav tm="100000">
                                          <p:val>
                                            <p:strVal val="#ppt_y"/>
                                          </p:val>
                                        </p:tav>
                                      </p:tavLst>
                                    </p:anim>
                                  </p:childTnLst>
                                </p:cTn>
                              </p:par>
                              <p:par>
                                <p:cTn id="90" presetID="2" presetClass="entr" presetSubtype="4" fill="hold" grpId="0" nodeType="withEffect">
                                  <p:stCondLst>
                                    <p:cond delay="0"/>
                                  </p:stCondLst>
                                  <p:childTnLst>
                                    <p:set>
                                      <p:cBhvr>
                                        <p:cTn id="91" dur="1" fill="hold">
                                          <p:stCondLst>
                                            <p:cond delay="0"/>
                                          </p:stCondLst>
                                        </p:cTn>
                                        <p:tgtEl>
                                          <p:spTgt spid="4010"/>
                                        </p:tgtEl>
                                        <p:attrNameLst>
                                          <p:attrName>style.visibility</p:attrName>
                                        </p:attrNameLst>
                                      </p:cBhvr>
                                      <p:to>
                                        <p:strVal val="visible"/>
                                      </p:to>
                                    </p:set>
                                    <p:anim calcmode="lin" valueType="num">
                                      <p:cBhvr additive="base">
                                        <p:cTn id="92" dur="1000" fill="hold"/>
                                        <p:tgtEl>
                                          <p:spTgt spid="4010"/>
                                        </p:tgtEl>
                                        <p:attrNameLst>
                                          <p:attrName>ppt_x</p:attrName>
                                        </p:attrNameLst>
                                      </p:cBhvr>
                                      <p:tavLst>
                                        <p:tav tm="0">
                                          <p:val>
                                            <p:strVal val="#ppt_x"/>
                                          </p:val>
                                        </p:tav>
                                        <p:tav tm="100000">
                                          <p:val>
                                            <p:strVal val="#ppt_x"/>
                                          </p:val>
                                        </p:tav>
                                      </p:tavLst>
                                    </p:anim>
                                    <p:anim calcmode="lin" valueType="num">
                                      <p:cBhvr additive="base">
                                        <p:cTn id="93" dur="1000" fill="hold"/>
                                        <p:tgtEl>
                                          <p:spTgt spid="4010"/>
                                        </p:tgtEl>
                                        <p:attrNameLst>
                                          <p:attrName>ppt_y</p:attrName>
                                        </p:attrNameLst>
                                      </p:cBhvr>
                                      <p:tavLst>
                                        <p:tav tm="0">
                                          <p:val>
                                            <p:strVal val="1+#ppt_h/2"/>
                                          </p:val>
                                        </p:tav>
                                        <p:tav tm="100000">
                                          <p:val>
                                            <p:strVal val="#ppt_y"/>
                                          </p:val>
                                        </p:tav>
                                      </p:tavLst>
                                    </p:anim>
                                  </p:childTnLst>
                                </p:cTn>
                              </p:par>
                              <p:par>
                                <p:cTn id="94" presetID="2" presetClass="entr" presetSubtype="4" fill="hold" grpId="0" nodeType="withEffect">
                                  <p:stCondLst>
                                    <p:cond delay="0"/>
                                  </p:stCondLst>
                                  <p:childTnLst>
                                    <p:set>
                                      <p:cBhvr>
                                        <p:cTn id="95" dur="1" fill="hold">
                                          <p:stCondLst>
                                            <p:cond delay="0"/>
                                          </p:stCondLst>
                                        </p:cTn>
                                        <p:tgtEl>
                                          <p:spTgt spid="4007">
                                            <p:txEl>
                                              <p:pRg st="0" end="0"/>
                                            </p:txEl>
                                          </p:spTgt>
                                        </p:tgtEl>
                                        <p:attrNameLst>
                                          <p:attrName>style.visibility</p:attrName>
                                        </p:attrNameLst>
                                      </p:cBhvr>
                                      <p:to>
                                        <p:strVal val="visible"/>
                                      </p:to>
                                    </p:set>
                                    <p:anim calcmode="lin" valueType="num">
                                      <p:cBhvr additive="base">
                                        <p:cTn id="96" dur="1000" fill="hold"/>
                                        <p:tgtEl>
                                          <p:spTgt spid="4007">
                                            <p:txEl>
                                              <p:pRg st="0" end="0"/>
                                            </p:txEl>
                                          </p:spTgt>
                                        </p:tgtEl>
                                        <p:attrNameLst>
                                          <p:attrName>ppt_x</p:attrName>
                                        </p:attrNameLst>
                                      </p:cBhvr>
                                      <p:tavLst>
                                        <p:tav tm="0">
                                          <p:val>
                                            <p:strVal val="#ppt_x"/>
                                          </p:val>
                                        </p:tav>
                                        <p:tav tm="100000">
                                          <p:val>
                                            <p:strVal val="#ppt_x"/>
                                          </p:val>
                                        </p:tav>
                                      </p:tavLst>
                                    </p:anim>
                                    <p:anim calcmode="lin" valueType="num">
                                      <p:cBhvr additive="base">
                                        <p:cTn id="97" dur="1000" fill="hold"/>
                                        <p:tgtEl>
                                          <p:spTgt spid="4007">
                                            <p:txEl>
                                              <p:pRg st="0" end="0"/>
                                            </p:txEl>
                                          </p:spTgt>
                                        </p:tgtEl>
                                        <p:attrNameLst>
                                          <p:attrName>ppt_y</p:attrName>
                                        </p:attrNameLst>
                                      </p:cBhvr>
                                      <p:tavLst>
                                        <p:tav tm="0">
                                          <p:val>
                                            <p:strVal val="1+#ppt_h/2"/>
                                          </p:val>
                                        </p:tav>
                                        <p:tav tm="100000">
                                          <p:val>
                                            <p:strVal val="#ppt_y"/>
                                          </p:val>
                                        </p:tav>
                                      </p:tavLst>
                                    </p:anim>
                                  </p:childTnLst>
                                </p:cTn>
                              </p:par>
                              <p:par>
                                <p:cTn id="98" presetID="2" presetClass="entr" presetSubtype="4" fill="hold" grpId="0" nodeType="withEffect">
                                  <p:stCondLst>
                                    <p:cond delay="0"/>
                                  </p:stCondLst>
                                  <p:childTnLst>
                                    <p:set>
                                      <p:cBhvr>
                                        <p:cTn id="99" dur="1" fill="hold">
                                          <p:stCondLst>
                                            <p:cond delay="0"/>
                                          </p:stCondLst>
                                        </p:cTn>
                                        <p:tgtEl>
                                          <p:spTgt spid="83"/>
                                        </p:tgtEl>
                                        <p:attrNameLst>
                                          <p:attrName>style.visibility</p:attrName>
                                        </p:attrNameLst>
                                      </p:cBhvr>
                                      <p:to>
                                        <p:strVal val="visible"/>
                                      </p:to>
                                    </p:set>
                                    <p:anim calcmode="lin" valueType="num">
                                      <p:cBhvr additive="base">
                                        <p:cTn id="100" dur="1000" fill="hold"/>
                                        <p:tgtEl>
                                          <p:spTgt spid="83"/>
                                        </p:tgtEl>
                                        <p:attrNameLst>
                                          <p:attrName>ppt_x</p:attrName>
                                        </p:attrNameLst>
                                      </p:cBhvr>
                                      <p:tavLst>
                                        <p:tav tm="0">
                                          <p:val>
                                            <p:strVal val="#ppt_x"/>
                                          </p:val>
                                        </p:tav>
                                        <p:tav tm="100000">
                                          <p:val>
                                            <p:strVal val="#ppt_x"/>
                                          </p:val>
                                        </p:tav>
                                      </p:tavLst>
                                    </p:anim>
                                    <p:anim calcmode="lin" valueType="num">
                                      <p:cBhvr additive="base">
                                        <p:cTn id="101" dur="1000" fill="hold"/>
                                        <p:tgtEl>
                                          <p:spTgt spid="83"/>
                                        </p:tgtEl>
                                        <p:attrNameLst>
                                          <p:attrName>ppt_y</p:attrName>
                                        </p:attrNameLst>
                                      </p:cBhvr>
                                      <p:tavLst>
                                        <p:tav tm="0">
                                          <p:val>
                                            <p:strVal val="1+#ppt_h/2"/>
                                          </p:val>
                                        </p:tav>
                                        <p:tav tm="100000">
                                          <p:val>
                                            <p:strVal val="#ppt_y"/>
                                          </p:val>
                                        </p:tav>
                                      </p:tavLst>
                                    </p:anim>
                                  </p:childTnLst>
                                </p:cTn>
                              </p:par>
                              <p:par>
                                <p:cTn id="102" presetID="2" presetClass="entr" presetSubtype="4" fill="hold" grpId="0" nodeType="withEffect">
                                  <p:stCondLst>
                                    <p:cond delay="0"/>
                                  </p:stCondLst>
                                  <p:childTnLst>
                                    <p:set>
                                      <p:cBhvr>
                                        <p:cTn id="103" dur="1" fill="hold">
                                          <p:stCondLst>
                                            <p:cond delay="0"/>
                                          </p:stCondLst>
                                        </p:cTn>
                                        <p:tgtEl>
                                          <p:spTgt spid="82"/>
                                        </p:tgtEl>
                                        <p:attrNameLst>
                                          <p:attrName>style.visibility</p:attrName>
                                        </p:attrNameLst>
                                      </p:cBhvr>
                                      <p:to>
                                        <p:strVal val="visible"/>
                                      </p:to>
                                    </p:set>
                                    <p:anim calcmode="lin" valueType="num">
                                      <p:cBhvr additive="base">
                                        <p:cTn id="104" dur="1000" fill="hold"/>
                                        <p:tgtEl>
                                          <p:spTgt spid="82"/>
                                        </p:tgtEl>
                                        <p:attrNameLst>
                                          <p:attrName>ppt_x</p:attrName>
                                        </p:attrNameLst>
                                      </p:cBhvr>
                                      <p:tavLst>
                                        <p:tav tm="0">
                                          <p:val>
                                            <p:strVal val="#ppt_x"/>
                                          </p:val>
                                        </p:tav>
                                        <p:tav tm="100000">
                                          <p:val>
                                            <p:strVal val="#ppt_x"/>
                                          </p:val>
                                        </p:tav>
                                      </p:tavLst>
                                    </p:anim>
                                    <p:anim calcmode="lin" valueType="num">
                                      <p:cBhvr additive="base">
                                        <p:cTn id="105" dur="1000" fill="hold"/>
                                        <p:tgtEl>
                                          <p:spTgt spid="8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06" grpId="0" build="p"/>
      <p:bldP spid="4007" grpId="0" build="p"/>
      <p:bldP spid="4008" grpId="0" build="p"/>
      <p:bldP spid="4009" grpId="0"/>
      <p:bldP spid="4010" grpId="0"/>
      <p:bldP spid="4011" grpId="0"/>
      <p:bldP spid="4013" grpId="0" animBg="1"/>
      <p:bldP spid="4014" grpId="0" animBg="1"/>
      <p:bldP spid="4015" grpId="0" animBg="1"/>
      <p:bldP spid="60" grpId="0"/>
      <p:bldP spid="61" grpId="0"/>
      <p:bldP spid="62" grpId="0" animBg="1"/>
      <p:bldP spid="82" grpId="0"/>
      <p:bldP spid="83" grpId="0"/>
      <p:bldP spid="8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6.png">
            <a:extLst>
              <a:ext uri="{FF2B5EF4-FFF2-40B4-BE49-F238E27FC236}">
                <a16:creationId xmlns:a16="http://schemas.microsoft.com/office/drawing/2014/main" id="{61888DE4-989F-4902-BE05-515188FF8BA2}"/>
              </a:ext>
            </a:extLst>
          </p:cNvPr>
          <p:cNvPicPr/>
          <p:nvPr/>
        </p:nvPicPr>
        <p:blipFill>
          <a:blip r:embed="rId2"/>
          <a:srcRect/>
          <a:stretch>
            <a:fillRect/>
          </a:stretch>
        </p:blipFill>
        <p:spPr>
          <a:xfrm>
            <a:off x="573314" y="703944"/>
            <a:ext cx="8258630" cy="4439556"/>
          </a:xfrm>
          <a:prstGeom prst="rect">
            <a:avLst/>
          </a:prstGeom>
          <a:ln/>
        </p:spPr>
      </p:pic>
      <p:sp>
        <p:nvSpPr>
          <p:cNvPr id="4" name="Title 1">
            <a:extLst>
              <a:ext uri="{FF2B5EF4-FFF2-40B4-BE49-F238E27FC236}">
                <a16:creationId xmlns:a16="http://schemas.microsoft.com/office/drawing/2014/main" id="{29365C1A-2C1E-4993-AC28-DAE555A71EA3}"/>
              </a:ext>
            </a:extLst>
          </p:cNvPr>
          <p:cNvSpPr>
            <a:spLocks noGrp="1"/>
          </p:cNvSpPr>
          <p:nvPr>
            <p:ph type="title"/>
          </p:nvPr>
        </p:nvSpPr>
        <p:spPr>
          <a:xfrm>
            <a:off x="217715" y="0"/>
            <a:ext cx="9149350" cy="587933"/>
          </a:xfrm>
        </p:spPr>
        <p:txBody>
          <a:bodyPr vert="horz" lIns="91440" tIns="45720" rIns="91440" bIns="45720" rtlCol="0" anchor="b">
            <a:normAutofit fontScale="90000"/>
          </a:bodyPr>
          <a:lstStyle/>
          <a:p>
            <a:pPr algn="ctr"/>
            <a:r>
              <a:rPr lang="en-US" sz="3600" b="0" i="0" kern="1200" dirty="0">
                <a:solidFill>
                  <a:srgbClr val="EBEBEB"/>
                </a:solidFill>
                <a:latin typeface="Times New Roman" panose="02020603050405020304" pitchFamily="18" charset="0"/>
                <a:ea typeface="+mj-ea"/>
                <a:cs typeface="Times New Roman" panose="02020603050405020304" pitchFamily="18" charset="0"/>
              </a:rPr>
              <a:t>Simulation results</a:t>
            </a:r>
            <a:r>
              <a:rPr lang="en-AS" sz="3600" b="0" i="0" kern="1200" dirty="0">
                <a:solidFill>
                  <a:srgbClr val="EBEBEB"/>
                </a:solidFill>
                <a:latin typeface="Times New Roman" panose="02020603050405020304" pitchFamily="18" charset="0"/>
                <a:ea typeface="+mj-ea"/>
                <a:cs typeface="Times New Roman" panose="02020603050405020304" pitchFamily="18" charset="0"/>
              </a:rPr>
              <a:t> of filter</a:t>
            </a:r>
            <a:r>
              <a:rPr lang="en-US" sz="3600" b="0" i="0" kern="1200" dirty="0">
                <a:solidFill>
                  <a:srgbClr val="EBEBEB"/>
                </a:solidFill>
                <a:latin typeface="Times New Roman" panose="02020603050405020304" pitchFamily="18" charset="0"/>
                <a:ea typeface="+mj-ea"/>
                <a:cs typeface="Times New Roman" panose="02020603050405020304" pitchFamily="18" charset="0"/>
              </a:rPr>
              <a:t> </a:t>
            </a:r>
          </a:p>
        </p:txBody>
      </p:sp>
    </p:spTree>
    <p:extLst>
      <p:ext uri="{BB962C8B-B14F-4D97-AF65-F5344CB8AC3E}">
        <p14:creationId xmlns:p14="http://schemas.microsoft.com/office/powerpoint/2010/main" val="405371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2"/>
        <p:cNvGrpSpPr/>
        <p:nvPr/>
      </p:nvGrpSpPr>
      <p:grpSpPr>
        <a:xfrm>
          <a:off x="0" y="0"/>
          <a:ext cx="0" cy="0"/>
          <a:chOff x="0" y="0"/>
          <a:chExt cx="0" cy="0"/>
        </a:xfrm>
      </p:grpSpPr>
      <p:graphicFrame>
        <p:nvGraphicFramePr>
          <p:cNvPr id="2284" name="Google Shape;2284;p39"/>
          <p:cNvGraphicFramePr/>
          <p:nvPr>
            <p:extLst>
              <p:ext uri="{D42A27DB-BD31-4B8C-83A1-F6EECF244321}">
                <p14:modId xmlns:p14="http://schemas.microsoft.com/office/powerpoint/2010/main" val="1329163351"/>
              </p:ext>
            </p:extLst>
          </p:nvPr>
        </p:nvGraphicFramePr>
        <p:xfrm>
          <a:off x="682229" y="791527"/>
          <a:ext cx="7650956" cy="3200340"/>
        </p:xfrm>
        <a:graphic>
          <a:graphicData uri="http://schemas.openxmlformats.org/drawingml/2006/table">
            <a:tbl>
              <a:tblPr>
                <a:noFill/>
                <a:tableStyleId>{9DD75318-71CA-46B2-8581-8FE6BB247316}</a:tableStyleId>
              </a:tblPr>
              <a:tblGrid>
                <a:gridCol w="3825478">
                  <a:extLst>
                    <a:ext uri="{9D8B030D-6E8A-4147-A177-3AD203B41FA5}">
                      <a16:colId xmlns:a16="http://schemas.microsoft.com/office/drawing/2014/main" val="20000"/>
                    </a:ext>
                  </a:extLst>
                </a:gridCol>
                <a:gridCol w="3825478">
                  <a:extLst>
                    <a:ext uri="{9D8B030D-6E8A-4147-A177-3AD203B41FA5}">
                      <a16:colId xmlns:a16="http://schemas.microsoft.com/office/drawing/2014/main" val="20001"/>
                    </a:ext>
                  </a:extLst>
                </a:gridCol>
              </a:tblGrid>
              <a:tr h="360375">
                <a:tc>
                  <a:txBody>
                    <a:bodyPr/>
                    <a:lstStyle/>
                    <a:p>
                      <a:pPr marL="0" marR="0" lvl="0" indent="0" algn="ctr" rtl="0">
                        <a:lnSpc>
                          <a:spcPct val="100000"/>
                        </a:lnSpc>
                        <a:spcBef>
                          <a:spcPts val="0"/>
                        </a:spcBef>
                        <a:spcAft>
                          <a:spcPts val="0"/>
                        </a:spcAft>
                        <a:buClr>
                          <a:srgbClr val="000000"/>
                        </a:buClr>
                        <a:buSzPts val="1800"/>
                        <a:buFont typeface="Arial"/>
                        <a:buNone/>
                      </a:pPr>
                      <a:r>
                        <a:rPr lang="en" sz="1800" b="1" u="none" strike="noStrike" cap="none" dirty="0">
                          <a:solidFill>
                            <a:schemeClr val="lt2"/>
                          </a:solidFill>
                          <a:latin typeface="Rajdhani"/>
                          <a:ea typeface="Rajdhani"/>
                          <a:cs typeface="Rajdhani"/>
                          <a:sym typeface="Rajdhani"/>
                        </a:rPr>
                        <a:t>Pros</a:t>
                      </a:r>
                      <a:endParaRPr sz="1800" b="1" u="none" strike="noStrike" cap="none" dirty="0">
                        <a:solidFill>
                          <a:schemeClr val="lt2"/>
                        </a:solidFill>
                        <a:latin typeface="Rajdhani"/>
                        <a:ea typeface="Rajdhani"/>
                        <a:cs typeface="Rajdhani"/>
                        <a:sym typeface="Rajdhani"/>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800"/>
                        <a:buFont typeface="Arial"/>
                        <a:buNone/>
                      </a:pPr>
                      <a:r>
                        <a:rPr lang="en" sz="1800" b="1" u="none" strike="noStrike" cap="none" dirty="0">
                          <a:solidFill>
                            <a:schemeClr val="lt2"/>
                          </a:solidFill>
                          <a:latin typeface="Rajdhani"/>
                          <a:ea typeface="Rajdhani"/>
                          <a:cs typeface="Rajdhani"/>
                          <a:sym typeface="Rajdhani"/>
                        </a:rPr>
                        <a:t>Cons</a:t>
                      </a:r>
                      <a:endParaRPr sz="1800" b="1" u="none" strike="noStrike" cap="none" dirty="0">
                        <a:solidFill>
                          <a:schemeClr val="lt2"/>
                        </a:solidFill>
                        <a:latin typeface="Rajdhani"/>
                        <a:ea typeface="Rajdhani"/>
                        <a:cs typeface="Rajdhani"/>
                        <a:sym typeface="Rajdhani"/>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89600">
                <a:tc>
                  <a:txBody>
                    <a:bodyPr/>
                    <a:lstStyle/>
                    <a:p>
                      <a:pPr marL="457200" marR="0" lvl="0" indent="-317500" algn="l" rtl="0">
                        <a:lnSpc>
                          <a:spcPct val="150000"/>
                        </a:lnSpc>
                        <a:spcBef>
                          <a:spcPts val="0"/>
                        </a:spcBef>
                        <a:spcAft>
                          <a:spcPts val="0"/>
                        </a:spcAft>
                        <a:buClr>
                          <a:schemeClr val="lt2"/>
                        </a:buClr>
                        <a:buSzPts val="1400"/>
                        <a:buFont typeface="Fira Sans Condensed Light"/>
                        <a:buChar char="●"/>
                      </a:pPr>
                      <a:r>
                        <a:rPr lang="en-US" sz="1400" u="none" strike="noStrike" cap="none" dirty="0">
                          <a:solidFill>
                            <a:schemeClr val="lt2"/>
                          </a:solidFill>
                          <a:latin typeface="Fira Sans Condensed Light"/>
                          <a:ea typeface="Fira Sans Condensed Light"/>
                          <a:cs typeface="Fira Sans Condensed Light"/>
                          <a:sym typeface="Fira Sans Condensed Light"/>
                        </a:rPr>
                        <a:t>Used in Multimedia applications.</a:t>
                      </a:r>
                    </a:p>
                    <a:p>
                      <a:pPr marL="457200" marR="0" lvl="0" indent="-317500" algn="l" rtl="0">
                        <a:lnSpc>
                          <a:spcPct val="150000"/>
                        </a:lnSpc>
                        <a:spcBef>
                          <a:spcPts val="0"/>
                        </a:spcBef>
                        <a:spcAft>
                          <a:spcPts val="0"/>
                        </a:spcAft>
                        <a:buClr>
                          <a:schemeClr val="lt2"/>
                        </a:buClr>
                        <a:buSzPts val="1400"/>
                        <a:buFont typeface="Fira Sans Condensed Light"/>
                        <a:buChar char="●"/>
                      </a:pPr>
                      <a:r>
                        <a:rPr lang="en-US" sz="1400" u="none" strike="noStrike" cap="none" dirty="0">
                          <a:solidFill>
                            <a:schemeClr val="lt2"/>
                          </a:solidFill>
                          <a:latin typeface="Fira Sans Condensed Light"/>
                          <a:ea typeface="Fira Sans Condensed Light"/>
                          <a:cs typeface="Fira Sans Condensed Light"/>
                          <a:sym typeface="Fira Sans Condensed Light"/>
                        </a:rPr>
                        <a:t>Easy to implement and used for de-noising.</a:t>
                      </a:r>
                    </a:p>
                    <a:p>
                      <a:pPr marL="457200" marR="0" lvl="0" indent="-317500" algn="l" rtl="0">
                        <a:lnSpc>
                          <a:spcPct val="150000"/>
                        </a:lnSpc>
                        <a:spcBef>
                          <a:spcPts val="0"/>
                        </a:spcBef>
                        <a:spcAft>
                          <a:spcPts val="0"/>
                        </a:spcAft>
                        <a:buClr>
                          <a:schemeClr val="lt2"/>
                        </a:buClr>
                        <a:buSzPts val="1400"/>
                        <a:buFont typeface="Fira Sans Condensed Light"/>
                        <a:buChar char="●"/>
                      </a:pPr>
                      <a:r>
                        <a:rPr lang="en-US" sz="1400" u="none" strike="noStrike" cap="none" dirty="0">
                          <a:solidFill>
                            <a:schemeClr val="lt2"/>
                          </a:solidFill>
                          <a:latin typeface="Fira Sans Condensed Light"/>
                          <a:ea typeface="Fira Sans Condensed Light"/>
                          <a:cs typeface="Fira Sans Condensed Light"/>
                          <a:sym typeface="Fira Sans Condensed Light"/>
                        </a:rPr>
                        <a:t>Helps to pipeline registers between row and column processing to increase frequency.</a:t>
                      </a:r>
                    </a:p>
                    <a:p>
                      <a:pPr marL="457200" marR="0" lvl="0" indent="-317500" algn="l" rtl="0">
                        <a:lnSpc>
                          <a:spcPct val="150000"/>
                        </a:lnSpc>
                        <a:spcBef>
                          <a:spcPts val="0"/>
                        </a:spcBef>
                        <a:spcAft>
                          <a:spcPts val="0"/>
                        </a:spcAft>
                        <a:buClr>
                          <a:schemeClr val="lt2"/>
                        </a:buClr>
                        <a:buSzPts val="1400"/>
                        <a:buFont typeface="Fira Sans Condensed Light"/>
                        <a:buChar char="●"/>
                      </a:pPr>
                      <a:r>
                        <a:rPr lang="en-US" sz="1400" u="none" strike="noStrike" cap="none" dirty="0">
                          <a:solidFill>
                            <a:schemeClr val="lt2"/>
                          </a:solidFill>
                          <a:latin typeface="Fira Sans Condensed Light"/>
                          <a:ea typeface="Fira Sans Condensed Light"/>
                          <a:cs typeface="Fira Sans Condensed Light"/>
                          <a:sym typeface="Fira Sans Condensed Light"/>
                        </a:rPr>
                        <a:t>Median filter is more effective than mean filter.</a:t>
                      </a:r>
                      <a:endParaRPr sz="1400" u="none" strike="noStrike" cap="none"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457200" marR="0" lvl="0" indent="-317500" algn="l" rtl="0">
                        <a:lnSpc>
                          <a:spcPct val="100000"/>
                        </a:lnSpc>
                        <a:spcBef>
                          <a:spcPts val="0"/>
                        </a:spcBef>
                        <a:spcAft>
                          <a:spcPts val="0"/>
                        </a:spcAft>
                        <a:buClr>
                          <a:schemeClr val="lt2"/>
                        </a:buClr>
                        <a:buSzPts val="1400"/>
                        <a:buFont typeface="Fira Sans Condensed Light"/>
                        <a:buChar char="●"/>
                      </a:pPr>
                      <a:endParaRPr lang="en-US" sz="1400" u="none" strike="noStrike" cap="none" dirty="0">
                        <a:solidFill>
                          <a:schemeClr val="lt2"/>
                        </a:solidFill>
                        <a:latin typeface="Fira Sans Condensed Light"/>
                        <a:ea typeface="Fira Sans Condensed Light"/>
                        <a:cs typeface="Fira Sans Condensed Light"/>
                        <a:sym typeface="Fira Sans Condensed Light"/>
                      </a:endParaRPr>
                    </a:p>
                    <a:p>
                      <a:pPr marL="457200" marR="0" lvl="0" indent="-317500" algn="l" rtl="0">
                        <a:lnSpc>
                          <a:spcPct val="100000"/>
                        </a:lnSpc>
                        <a:spcBef>
                          <a:spcPts val="0"/>
                        </a:spcBef>
                        <a:spcAft>
                          <a:spcPts val="0"/>
                        </a:spcAft>
                        <a:buClr>
                          <a:schemeClr val="lt2"/>
                        </a:buClr>
                        <a:buSzPts val="1400"/>
                        <a:buFont typeface="Fira Sans Condensed Light"/>
                        <a:buChar char="●"/>
                      </a:pPr>
                      <a:endParaRPr lang="en-US" sz="1400" u="none" strike="noStrike" cap="none" dirty="0">
                        <a:solidFill>
                          <a:schemeClr val="lt2"/>
                        </a:solidFill>
                        <a:latin typeface="Fira Sans Condensed Light"/>
                        <a:ea typeface="Fira Sans Condensed Light"/>
                        <a:cs typeface="Fira Sans Condensed Light"/>
                        <a:sym typeface="Fira Sans Condensed Light"/>
                      </a:endParaRPr>
                    </a:p>
                    <a:p>
                      <a:pPr marL="457200" marR="0" lvl="0" indent="-317500" algn="l" rtl="0">
                        <a:lnSpc>
                          <a:spcPct val="100000"/>
                        </a:lnSpc>
                        <a:spcBef>
                          <a:spcPts val="0"/>
                        </a:spcBef>
                        <a:spcAft>
                          <a:spcPts val="0"/>
                        </a:spcAft>
                        <a:buClr>
                          <a:schemeClr val="lt2"/>
                        </a:buClr>
                        <a:buSzPts val="1400"/>
                        <a:buFont typeface="Fira Sans Condensed Light"/>
                        <a:buChar char="●"/>
                      </a:pPr>
                      <a:endParaRPr lang="en-US" sz="1400" u="none" strike="noStrike" cap="none" dirty="0">
                        <a:solidFill>
                          <a:schemeClr val="lt2"/>
                        </a:solidFill>
                        <a:latin typeface="Fira Sans Condensed Light"/>
                        <a:ea typeface="Fira Sans Condensed Light"/>
                        <a:cs typeface="Fira Sans Condensed Light"/>
                        <a:sym typeface="Fira Sans Condensed Light"/>
                      </a:endParaRPr>
                    </a:p>
                    <a:p>
                      <a:pPr marL="457200" marR="0" lvl="0" indent="-317500" algn="l" rtl="0">
                        <a:lnSpc>
                          <a:spcPct val="100000"/>
                        </a:lnSpc>
                        <a:spcBef>
                          <a:spcPts val="0"/>
                        </a:spcBef>
                        <a:spcAft>
                          <a:spcPts val="0"/>
                        </a:spcAft>
                        <a:buClr>
                          <a:schemeClr val="lt2"/>
                        </a:buClr>
                        <a:buSzPts val="1400"/>
                        <a:buFont typeface="Fira Sans Condensed Light"/>
                        <a:buChar char="●"/>
                      </a:pPr>
                      <a:r>
                        <a:rPr lang="en-US" sz="1400" u="none" strike="noStrike" cap="none" dirty="0">
                          <a:solidFill>
                            <a:schemeClr val="lt2"/>
                          </a:solidFill>
                          <a:latin typeface="Fira Sans Condensed Light"/>
                          <a:ea typeface="Fira Sans Condensed Light"/>
                          <a:cs typeface="Fira Sans Condensed Light"/>
                          <a:sym typeface="Fira Sans Condensed Light"/>
                        </a:rPr>
                        <a:t>Median Filter tends to remove image details when the impulse noise percentage is more than 0.4%.</a:t>
                      </a:r>
                    </a:p>
                    <a:p>
                      <a:pPr marL="457200" marR="0" lvl="0" indent="-317500" algn="l" rtl="0">
                        <a:lnSpc>
                          <a:spcPct val="100000"/>
                        </a:lnSpc>
                        <a:spcBef>
                          <a:spcPts val="0"/>
                        </a:spcBef>
                        <a:spcAft>
                          <a:spcPts val="0"/>
                        </a:spcAft>
                        <a:buClr>
                          <a:schemeClr val="lt2"/>
                        </a:buClr>
                        <a:buSzPts val="1400"/>
                        <a:buFont typeface="Fira Sans Condensed Light"/>
                        <a:buChar char="●"/>
                      </a:pPr>
                      <a:r>
                        <a:rPr lang="en-US" sz="1400" u="none" strike="noStrike" cap="none" dirty="0">
                          <a:solidFill>
                            <a:schemeClr val="lt2"/>
                          </a:solidFill>
                          <a:latin typeface="Fira Sans Condensed Light"/>
                          <a:ea typeface="Fira Sans Condensed Light"/>
                          <a:cs typeface="Fira Sans Condensed Light"/>
                          <a:sym typeface="Fira Sans Condensed Light"/>
                        </a:rPr>
                        <a:t>Median filter is not so efficient for additive Gaussian noise removal, it yields to linear filters.</a:t>
                      </a:r>
                      <a:endParaRPr sz="1400" u="none" strike="noStrike" cap="none" dirty="0">
                        <a:solidFill>
                          <a:schemeClr val="lt2"/>
                        </a:solidFill>
                        <a:latin typeface="Fira Sans Condensed Light"/>
                        <a:ea typeface="Fira Sans Condensed Light"/>
                        <a:cs typeface="Fira Sans Condensed Light"/>
                        <a:sym typeface="Fira Sans Condensed Light"/>
                      </a:endParaRPr>
                    </a:p>
                    <a:p>
                      <a:pPr marL="457200" marR="0" lvl="0" indent="-317500" algn="l" rtl="0">
                        <a:lnSpc>
                          <a:spcPct val="100000"/>
                        </a:lnSpc>
                        <a:spcBef>
                          <a:spcPts val="0"/>
                        </a:spcBef>
                        <a:spcAft>
                          <a:spcPts val="0"/>
                        </a:spcAft>
                        <a:buClr>
                          <a:schemeClr val="lt2"/>
                        </a:buClr>
                        <a:buSzPts val="1400"/>
                        <a:buFont typeface="Fira Sans Condensed Light"/>
                        <a:buChar char="●"/>
                      </a:pPr>
                      <a:r>
                        <a:rPr lang="en-US" sz="1400" u="none" strike="noStrike" cap="none" dirty="0">
                          <a:solidFill>
                            <a:schemeClr val="lt2"/>
                          </a:solidFill>
                          <a:latin typeface="Fira Sans Condensed Light"/>
                          <a:ea typeface="Fira Sans Condensed Light"/>
                          <a:cs typeface="Fira Sans Condensed Light"/>
                          <a:sym typeface="Fira Sans Condensed Light"/>
                        </a:rPr>
                        <a:t>One of the major problems with the median filter is that it is relatively expensive and complex to compute.</a:t>
                      </a:r>
                      <a:endParaRPr sz="1400" u="none" strike="noStrike" cap="none"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cxnSp>
        <p:nvCxnSpPr>
          <p:cNvPr id="2285" name="Google Shape;2285;p39"/>
          <p:cNvCxnSpPr/>
          <p:nvPr/>
        </p:nvCxnSpPr>
        <p:spPr>
          <a:xfrm flipH="1">
            <a:off x="3867750" y="4497913"/>
            <a:ext cx="1408500" cy="3000"/>
          </a:xfrm>
          <a:prstGeom prst="straightConnector1">
            <a:avLst/>
          </a:prstGeom>
          <a:noFill/>
          <a:ln w="19050" cap="flat" cmpd="sng">
            <a:solidFill>
              <a:schemeClr val="lt2"/>
            </a:solidFill>
            <a:prstDash val="solid"/>
            <a:round/>
            <a:headEnd type="oval" w="med" len="med"/>
            <a:tailEnd type="oval" w="med" len="med"/>
          </a:ln>
        </p:spPr>
      </p:cxnSp>
      <p:sp>
        <p:nvSpPr>
          <p:cNvPr id="2305" name="Google Shape;2305;p39"/>
          <p:cNvSpPr/>
          <p:nvPr/>
        </p:nvSpPr>
        <p:spPr>
          <a:xfrm>
            <a:off x="1870954" y="979868"/>
            <a:ext cx="74100" cy="74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2307" name="Google Shape;2307;p39"/>
          <p:cNvSpPr/>
          <p:nvPr/>
        </p:nvSpPr>
        <p:spPr>
          <a:xfrm>
            <a:off x="5557946" y="979868"/>
            <a:ext cx="74100" cy="74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0" name="Google Shape;13134;p78">
            <a:extLst>
              <a:ext uri="{FF2B5EF4-FFF2-40B4-BE49-F238E27FC236}">
                <a16:creationId xmlns:a16="http://schemas.microsoft.com/office/drawing/2014/main" id="{351D94E5-946E-4D9A-8EDD-D94D3B07E956}"/>
              </a:ext>
            </a:extLst>
          </p:cNvPr>
          <p:cNvGrpSpPr/>
          <p:nvPr/>
        </p:nvGrpSpPr>
        <p:grpSpPr>
          <a:xfrm>
            <a:off x="3031171" y="821853"/>
            <a:ext cx="359235" cy="316030"/>
            <a:chOff x="2906375" y="1159725"/>
            <a:chExt cx="1860575" cy="1636800"/>
          </a:xfrm>
        </p:grpSpPr>
        <p:sp>
          <p:nvSpPr>
            <p:cNvPr id="51" name="Google Shape;13135;p78">
              <a:extLst>
                <a:ext uri="{FF2B5EF4-FFF2-40B4-BE49-F238E27FC236}">
                  <a16:creationId xmlns:a16="http://schemas.microsoft.com/office/drawing/2014/main" id="{C31269BC-BE7A-4E67-91D1-BFA93537F451}"/>
                </a:ext>
              </a:extLst>
            </p:cNvPr>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13136;p78">
              <a:extLst>
                <a:ext uri="{FF2B5EF4-FFF2-40B4-BE49-F238E27FC236}">
                  <a16:creationId xmlns:a16="http://schemas.microsoft.com/office/drawing/2014/main" id="{7EBE10BF-6520-4DC2-9BF4-0737EF9ADB43}"/>
                </a:ext>
              </a:extLst>
            </p:cNvPr>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13137;p78">
              <a:extLst>
                <a:ext uri="{FF2B5EF4-FFF2-40B4-BE49-F238E27FC236}">
                  <a16:creationId xmlns:a16="http://schemas.microsoft.com/office/drawing/2014/main" id="{E39ABA00-73F0-45F7-AE97-D0F57C1B5670}"/>
                </a:ext>
              </a:extLst>
            </p:cNvPr>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13138;p78">
              <a:extLst>
                <a:ext uri="{FF2B5EF4-FFF2-40B4-BE49-F238E27FC236}">
                  <a16:creationId xmlns:a16="http://schemas.microsoft.com/office/drawing/2014/main" id="{9796BFAB-D5BA-47DD-802F-FC0D30CDC650}"/>
                </a:ext>
              </a:extLst>
            </p:cNvPr>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 name="Google Shape;13925;p80">
            <a:extLst>
              <a:ext uri="{FF2B5EF4-FFF2-40B4-BE49-F238E27FC236}">
                <a16:creationId xmlns:a16="http://schemas.microsoft.com/office/drawing/2014/main" id="{D17372F7-1485-4FC3-902B-3AA63CBDE920}"/>
              </a:ext>
            </a:extLst>
          </p:cNvPr>
          <p:cNvGrpSpPr/>
          <p:nvPr/>
        </p:nvGrpSpPr>
        <p:grpSpPr>
          <a:xfrm>
            <a:off x="6928128" y="839344"/>
            <a:ext cx="357719" cy="355147"/>
            <a:chOff x="1952836" y="3680964"/>
            <a:chExt cx="357719" cy="355147"/>
          </a:xfrm>
          <a:solidFill>
            <a:srgbClr val="FFFFFF"/>
          </a:solidFill>
        </p:grpSpPr>
        <p:sp>
          <p:nvSpPr>
            <p:cNvPr id="65" name="Google Shape;13926;p80">
              <a:extLst>
                <a:ext uri="{FF2B5EF4-FFF2-40B4-BE49-F238E27FC236}">
                  <a16:creationId xmlns:a16="http://schemas.microsoft.com/office/drawing/2014/main" id="{5FA73B5A-48C9-495B-BD8B-30876DC07554}"/>
                </a:ext>
              </a:extLst>
            </p:cNvPr>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13927;p80">
              <a:extLst>
                <a:ext uri="{FF2B5EF4-FFF2-40B4-BE49-F238E27FC236}">
                  <a16:creationId xmlns:a16="http://schemas.microsoft.com/office/drawing/2014/main" id="{B65268A0-7529-40BF-B730-958C948902B1}"/>
                </a:ext>
              </a:extLst>
            </p:cNvPr>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13928;p80">
              <a:extLst>
                <a:ext uri="{FF2B5EF4-FFF2-40B4-BE49-F238E27FC236}">
                  <a16:creationId xmlns:a16="http://schemas.microsoft.com/office/drawing/2014/main" id="{DCDA978C-9545-4C8C-8016-6866054F7223}"/>
                </a:ext>
              </a:extLst>
            </p:cNvPr>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13929;p80">
              <a:extLst>
                <a:ext uri="{FF2B5EF4-FFF2-40B4-BE49-F238E27FC236}">
                  <a16:creationId xmlns:a16="http://schemas.microsoft.com/office/drawing/2014/main" id="{D44264AE-A797-4D04-A8AE-5FD2FB676201}"/>
                </a:ext>
              </a:extLst>
            </p:cNvPr>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13930;p80">
              <a:extLst>
                <a:ext uri="{FF2B5EF4-FFF2-40B4-BE49-F238E27FC236}">
                  <a16:creationId xmlns:a16="http://schemas.microsoft.com/office/drawing/2014/main" id="{3A02EFCE-F3B7-4698-A9B7-9E2D26627CA3}"/>
                </a:ext>
              </a:extLst>
            </p:cNvPr>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gr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A056226-70AB-401E-B946-32B4A630A197}"/>
              </a:ext>
            </a:extLst>
          </p:cNvPr>
          <p:cNvSpPr>
            <a:spLocks noGrp="1"/>
          </p:cNvSpPr>
          <p:nvPr>
            <p:ph type="title"/>
          </p:nvPr>
        </p:nvSpPr>
        <p:spPr>
          <a:xfrm>
            <a:off x="720725" y="509588"/>
            <a:ext cx="7704138" cy="573087"/>
          </a:xfrm>
        </p:spPr>
        <p:txBody>
          <a:bodyPr/>
          <a:lstStyle/>
          <a:p>
            <a:r>
              <a:rPr lang="en-AS" dirty="0">
                <a:latin typeface="Times New Roman" panose="02020603050405020304" pitchFamily="18" charset="0"/>
                <a:cs typeface="Times New Roman" panose="02020603050405020304" pitchFamily="18" charset="0"/>
              </a:rPr>
              <a:t>Conclusion:</a:t>
            </a:r>
          </a:p>
        </p:txBody>
      </p:sp>
      <p:sp>
        <p:nvSpPr>
          <p:cNvPr id="4" name="Content Placeholder 2">
            <a:extLst>
              <a:ext uri="{FF2B5EF4-FFF2-40B4-BE49-F238E27FC236}">
                <a16:creationId xmlns:a16="http://schemas.microsoft.com/office/drawing/2014/main" id="{185F3AD7-0FA3-463A-8AE2-54D875D3671E}"/>
              </a:ext>
            </a:extLst>
          </p:cNvPr>
          <p:cNvSpPr txBox="1">
            <a:spLocks/>
          </p:cNvSpPr>
          <p:nvPr/>
        </p:nvSpPr>
        <p:spPr>
          <a:xfrm>
            <a:off x="275998" y="1668290"/>
            <a:ext cx="8946541" cy="419548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AS" dirty="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Times New Roman" panose="02020603050405020304" pitchFamily="18" charset="0"/>
                <a:cs typeface="Times New Roman" panose="02020603050405020304" pitchFamily="18" charset="0"/>
              </a:rPr>
              <a:t>This project presents a low latency hardware architecture of</a:t>
            </a:r>
            <a:r>
              <a:rPr lang="en-AS" dirty="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Times New Roman" panose="02020603050405020304" pitchFamily="18" charset="0"/>
                <a:cs typeface="Times New Roman" panose="02020603050405020304" pitchFamily="18" charset="0"/>
              </a:rPr>
              <a:t>the 2-D median filter for image and video processing</a:t>
            </a:r>
            <a:r>
              <a:rPr lang="en-AS" dirty="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Times New Roman" panose="02020603050405020304" pitchFamily="18" charset="0"/>
                <a:cs typeface="Times New Roman" panose="02020603050405020304" pitchFamily="18" charset="0"/>
              </a:rPr>
              <a:t>applications. The PTVS module is used in parallel to design</a:t>
            </a:r>
            <a:r>
              <a:rPr lang="en-AS" dirty="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Times New Roman" panose="02020603050405020304" pitchFamily="18" charset="0"/>
                <a:cs typeface="Times New Roman" panose="02020603050405020304" pitchFamily="18" charset="0"/>
              </a:rPr>
              <a:t>the proposed 2-D median filter, which gives a throughput of1 pixel per clock cycle for the median calculation of the</a:t>
            </a:r>
            <a:r>
              <a:rPr lang="en-AS" dirty="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Times New Roman" panose="02020603050405020304" pitchFamily="18" charset="0"/>
                <a:cs typeface="Times New Roman" panose="02020603050405020304" pitchFamily="18" charset="0"/>
              </a:rPr>
              <a:t>4*4 window of incoming digital images. The designed PTVS</a:t>
            </a:r>
            <a:r>
              <a:rPr lang="en-AS" dirty="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Times New Roman" panose="02020603050405020304" pitchFamily="18" charset="0"/>
                <a:cs typeface="Times New Roman" panose="02020603050405020304" pitchFamily="18" charset="0"/>
              </a:rPr>
              <a:t>module is faster than the conventional 3-value sorter</a:t>
            </a:r>
            <a:r>
              <a:rPr lang="en-AS" dirty="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Times New Roman" panose="02020603050405020304" pitchFamily="18" charset="0"/>
                <a:cs typeface="Times New Roman" panose="02020603050405020304" pitchFamily="18" charset="0"/>
              </a:rPr>
              <a:t>architecture. The proposed 2-D median filter can be used in</a:t>
            </a:r>
            <a:r>
              <a:rPr lang="en-AS" dirty="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Times New Roman" panose="02020603050405020304" pitchFamily="18" charset="0"/>
                <a:cs typeface="Times New Roman" panose="02020603050405020304" pitchFamily="18" charset="0"/>
              </a:rPr>
              <a:t>real-time image processing applications as its processing</a:t>
            </a:r>
            <a:r>
              <a:rPr lang="en-AS" dirty="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Times New Roman" panose="02020603050405020304" pitchFamily="18" charset="0"/>
                <a:cs typeface="Times New Roman" panose="02020603050405020304" pitchFamily="18" charset="0"/>
              </a:rPr>
              <a:t>time is 1.192 ns. The </a:t>
            </a:r>
            <a:r>
              <a:rPr lang="en-AS" dirty="0">
                <a:solidFill>
                  <a:srgbClr val="FFFFFF"/>
                </a:solidFill>
                <a:latin typeface="Times New Roman" panose="02020603050405020304" pitchFamily="18" charset="0"/>
                <a:cs typeface="Times New Roman" panose="02020603050405020304" pitchFamily="18" charset="0"/>
              </a:rPr>
              <a:t>Proposed  Architecture</a:t>
            </a:r>
            <a:r>
              <a:rPr lang="en-US" dirty="0">
                <a:solidFill>
                  <a:srgbClr val="FFFFFF"/>
                </a:solidFill>
                <a:latin typeface="Times New Roman" panose="02020603050405020304" pitchFamily="18" charset="0"/>
                <a:cs typeface="Times New Roman" panose="02020603050405020304" pitchFamily="18" charset="0"/>
              </a:rPr>
              <a:t> can be extended to design a 3-Dmedian filter</a:t>
            </a:r>
            <a:r>
              <a:rPr lang="en-AS" dirty="0">
                <a:solidFill>
                  <a:srgbClr val="FFFFFF"/>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024304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93"/>
        <p:cNvGrpSpPr/>
        <p:nvPr/>
      </p:nvGrpSpPr>
      <p:grpSpPr>
        <a:xfrm>
          <a:off x="0" y="0"/>
          <a:ext cx="0" cy="0"/>
          <a:chOff x="0" y="0"/>
          <a:chExt cx="0" cy="0"/>
        </a:xfrm>
      </p:grpSpPr>
      <p:cxnSp>
        <p:nvCxnSpPr>
          <p:cNvPr id="13" name="Google Shape;4125;p61">
            <a:extLst>
              <a:ext uri="{FF2B5EF4-FFF2-40B4-BE49-F238E27FC236}">
                <a16:creationId xmlns:a16="http://schemas.microsoft.com/office/drawing/2014/main" id="{19EEA4ED-0C54-485A-8A80-F7D40844CB20}"/>
              </a:ext>
            </a:extLst>
          </p:cNvPr>
          <p:cNvCxnSpPr/>
          <p:nvPr/>
        </p:nvCxnSpPr>
        <p:spPr>
          <a:xfrm rot="10800000">
            <a:off x="3714200" y="1278306"/>
            <a:ext cx="1409100" cy="600"/>
          </a:xfrm>
          <a:prstGeom prst="straightConnector1">
            <a:avLst/>
          </a:prstGeom>
          <a:noFill/>
          <a:ln w="19050" cap="flat" cmpd="sng">
            <a:solidFill>
              <a:schemeClr val="lt2"/>
            </a:solidFill>
            <a:prstDash val="solid"/>
            <a:round/>
            <a:headEnd type="oval" w="med" len="med"/>
            <a:tailEnd type="oval" w="med" len="med"/>
          </a:ln>
        </p:spPr>
      </p:cxnSp>
      <p:sp>
        <p:nvSpPr>
          <p:cNvPr id="14" name="Google Shape;4105;p61">
            <a:extLst>
              <a:ext uri="{FF2B5EF4-FFF2-40B4-BE49-F238E27FC236}">
                <a16:creationId xmlns:a16="http://schemas.microsoft.com/office/drawing/2014/main" id="{258EC7C7-92C6-4E20-99BD-A75E17E74BDA}"/>
              </a:ext>
            </a:extLst>
          </p:cNvPr>
          <p:cNvSpPr txBox="1">
            <a:spLocks/>
          </p:cNvSpPr>
          <p:nvPr/>
        </p:nvSpPr>
        <p:spPr>
          <a:xfrm>
            <a:off x="2504948" y="1314322"/>
            <a:ext cx="4020000" cy="113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9pPr>
          </a:lstStyle>
          <a:p>
            <a:pPr>
              <a:buSzPts val="5200"/>
            </a:pPr>
            <a:r>
              <a:rPr lang="en-US" dirty="0"/>
              <a:t>THANK YOU!</a:t>
            </a:r>
          </a:p>
        </p:txBody>
      </p:sp>
      <p:sp>
        <p:nvSpPr>
          <p:cNvPr id="15" name="Google Shape;4106;p61">
            <a:extLst>
              <a:ext uri="{FF2B5EF4-FFF2-40B4-BE49-F238E27FC236}">
                <a16:creationId xmlns:a16="http://schemas.microsoft.com/office/drawing/2014/main" id="{FCF3DC6F-E74F-490C-BA17-A47364F5A03A}"/>
              </a:ext>
            </a:extLst>
          </p:cNvPr>
          <p:cNvSpPr txBox="1">
            <a:spLocks noGrp="1"/>
          </p:cNvSpPr>
          <p:nvPr>
            <p:ph type="subTitle" idx="1"/>
          </p:nvPr>
        </p:nvSpPr>
        <p:spPr>
          <a:xfrm>
            <a:off x="2447675" y="2488238"/>
            <a:ext cx="4020000" cy="723252"/>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i="1" dirty="0">
                <a:latin typeface="Times New Roman" panose="02020603050405020304" pitchFamily="18" charset="0"/>
                <a:cs typeface="Times New Roman" panose="02020603050405020304" pitchFamily="18" charset="0"/>
              </a:rPr>
              <a:t>Stay Home Stay Safe…</a:t>
            </a:r>
            <a:endParaRPr lang="en" i="1" dirty="0">
              <a:latin typeface="Times New Roman" panose="02020603050405020304" pitchFamily="18" charset="0"/>
              <a:cs typeface="Times New Roman" panose="02020603050405020304" pitchFamily="18" charset="0"/>
            </a:endParaRPr>
          </a:p>
        </p:txBody>
      </p:sp>
      <p:cxnSp>
        <p:nvCxnSpPr>
          <p:cNvPr id="33" name="Google Shape;4126;p61">
            <a:extLst>
              <a:ext uri="{FF2B5EF4-FFF2-40B4-BE49-F238E27FC236}">
                <a16:creationId xmlns:a16="http://schemas.microsoft.com/office/drawing/2014/main" id="{482E18ED-1B75-4380-A6DF-E9697778736D}"/>
              </a:ext>
            </a:extLst>
          </p:cNvPr>
          <p:cNvCxnSpPr/>
          <p:nvPr/>
        </p:nvCxnSpPr>
        <p:spPr>
          <a:xfrm flipH="1">
            <a:off x="3753425" y="3435850"/>
            <a:ext cx="1408500" cy="3000"/>
          </a:xfrm>
          <a:prstGeom prst="straightConnector1">
            <a:avLst/>
          </a:prstGeom>
          <a:noFill/>
          <a:ln w="19050" cap="flat" cmpd="sng">
            <a:solidFill>
              <a:schemeClr val="lt2"/>
            </a:solidFill>
            <a:prstDash val="solid"/>
            <a:round/>
            <a:headEnd type="oval" w="med" len="med"/>
            <a:tailEnd type="oval" w="med" len="med"/>
          </a:ln>
        </p:spPr>
      </p:cxnSp>
      <p:pic>
        <p:nvPicPr>
          <p:cNvPr id="1026" name="Picture 2">
            <a:extLst>
              <a:ext uri="{FF2B5EF4-FFF2-40B4-BE49-F238E27FC236}">
                <a16:creationId xmlns:a16="http://schemas.microsoft.com/office/drawing/2014/main" id="{58FA25EB-0A07-4749-82CA-C42261AE0B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6655" y="94141"/>
            <a:ext cx="1905000" cy="781050"/>
          </a:xfrm>
          <a:prstGeom prst="rect">
            <a:avLst/>
          </a:prstGeom>
          <a:solidFill>
            <a:schemeClr val="tx2"/>
          </a:solid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15">
                                            <p:txEl>
                                              <p:pRg st="0" end="0"/>
                                            </p:txEl>
                                          </p:spTgt>
                                        </p:tgtEl>
                                        <p:attrNameLst>
                                          <p:attrName>style.visibility</p:attrName>
                                        </p:attrNameLst>
                                      </p:cBhvr>
                                      <p:to>
                                        <p:strVal val="visible"/>
                                      </p:to>
                                    </p:set>
                                    <p:animEffect transition="in" filter="wipe(down)">
                                      <p:cBhvr>
                                        <p:cTn id="13"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3467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sp>
        <p:nvSpPr>
          <p:cNvPr id="2158" name="Google Shape;2158;p37"/>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dirty="0"/>
              <a:t>Our UROP Journey</a:t>
            </a:r>
            <a:endParaRPr dirty="0"/>
          </a:p>
        </p:txBody>
      </p:sp>
      <p:sp>
        <p:nvSpPr>
          <p:cNvPr id="2164" name="Google Shape;2164;p37"/>
          <p:cNvSpPr txBox="1">
            <a:spLocks noGrp="1"/>
          </p:cNvSpPr>
          <p:nvPr>
            <p:ph type="subTitle" idx="4294967295"/>
          </p:nvPr>
        </p:nvSpPr>
        <p:spPr>
          <a:xfrm>
            <a:off x="2197200" y="2125814"/>
            <a:ext cx="1658400" cy="371400"/>
          </a:xfrm>
          <a:prstGeom prst="rect">
            <a:avLst/>
          </a:prstGeom>
          <a:noFill/>
          <a:ln>
            <a:noFill/>
          </a:ln>
        </p:spPr>
        <p:txBody>
          <a:bodyPr spcFirstLastPara="1" wrap="square" lIns="91425" tIns="255600" rIns="91425" bIns="0" anchor="ctr" anchorCtr="0">
            <a:noAutofit/>
          </a:bodyPr>
          <a:lstStyle/>
          <a:p>
            <a:pPr marL="0" marR="0" lvl="0" indent="0" algn="ctr" rtl="0">
              <a:lnSpc>
                <a:spcPct val="100000"/>
              </a:lnSpc>
              <a:spcBef>
                <a:spcPts val="0"/>
              </a:spcBef>
              <a:spcAft>
                <a:spcPts val="1600"/>
              </a:spcAft>
              <a:buClr>
                <a:schemeClr val="lt2"/>
              </a:buClr>
              <a:buSzPts val="1200"/>
              <a:buFont typeface="Fira Sans Condensed Light"/>
              <a:buNone/>
            </a:pPr>
            <a:r>
              <a:rPr lang="en" sz="1800" b="1" i="0" u="none" strike="noStrike" cap="none" dirty="0">
                <a:solidFill>
                  <a:schemeClr val="lt2"/>
                </a:solidFill>
                <a:latin typeface="Rajdhani"/>
                <a:ea typeface="Rajdhani"/>
                <a:cs typeface="Rajdhani"/>
                <a:sym typeface="Rajdhani"/>
              </a:rPr>
              <a:t>Literature Survey</a:t>
            </a:r>
            <a:endParaRPr sz="1800" b="1" i="0" u="none" strike="noStrike" cap="none" dirty="0">
              <a:solidFill>
                <a:schemeClr val="lt2"/>
              </a:solidFill>
              <a:latin typeface="Rajdhani"/>
              <a:ea typeface="Rajdhani"/>
              <a:cs typeface="Rajdhani"/>
              <a:sym typeface="Rajdhani"/>
            </a:endParaRPr>
          </a:p>
        </p:txBody>
      </p:sp>
      <p:sp>
        <p:nvSpPr>
          <p:cNvPr id="2165" name="Google Shape;2165;p37"/>
          <p:cNvSpPr txBox="1">
            <a:spLocks noGrp="1"/>
          </p:cNvSpPr>
          <p:nvPr>
            <p:ph type="subTitle" idx="4294967295"/>
          </p:nvPr>
        </p:nvSpPr>
        <p:spPr>
          <a:xfrm>
            <a:off x="5288599" y="2125814"/>
            <a:ext cx="1719417" cy="371400"/>
          </a:xfrm>
          <a:prstGeom prst="rect">
            <a:avLst/>
          </a:prstGeom>
          <a:noFill/>
          <a:ln>
            <a:noFill/>
          </a:ln>
        </p:spPr>
        <p:txBody>
          <a:bodyPr spcFirstLastPara="1" wrap="square" lIns="91425" tIns="255600" rIns="91425" bIns="0" anchor="ctr" anchorCtr="0">
            <a:noAutofit/>
          </a:bodyPr>
          <a:lstStyle/>
          <a:p>
            <a:pPr marL="0" marR="0" lvl="0" indent="0" algn="ctr" rtl="0">
              <a:lnSpc>
                <a:spcPct val="100000"/>
              </a:lnSpc>
              <a:spcBef>
                <a:spcPts val="0"/>
              </a:spcBef>
              <a:spcAft>
                <a:spcPts val="1600"/>
              </a:spcAft>
              <a:buClr>
                <a:schemeClr val="lt2"/>
              </a:buClr>
              <a:buSzPts val="1200"/>
              <a:buFont typeface="Fira Sans Condensed Light"/>
              <a:buNone/>
            </a:pPr>
            <a:r>
              <a:rPr lang="en" sz="1800" b="1" i="0" u="none" strike="noStrike" cap="none" dirty="0">
                <a:solidFill>
                  <a:schemeClr val="lt2"/>
                </a:solidFill>
                <a:latin typeface="Rajdhani"/>
                <a:ea typeface="Rajdhani"/>
                <a:cs typeface="Rajdhani"/>
                <a:sym typeface="Rajdhani"/>
              </a:rPr>
              <a:t>Implementation</a:t>
            </a:r>
            <a:endParaRPr sz="1800" b="1" i="0" u="none" strike="noStrike" cap="none" dirty="0">
              <a:solidFill>
                <a:schemeClr val="lt2"/>
              </a:solidFill>
              <a:latin typeface="Rajdhani"/>
              <a:ea typeface="Rajdhani"/>
              <a:cs typeface="Rajdhani"/>
              <a:sym typeface="Rajdhani"/>
            </a:endParaRPr>
          </a:p>
        </p:txBody>
      </p:sp>
      <p:sp>
        <p:nvSpPr>
          <p:cNvPr id="2166" name="Google Shape;2166;p37"/>
          <p:cNvSpPr txBox="1">
            <a:spLocks noGrp="1"/>
          </p:cNvSpPr>
          <p:nvPr>
            <p:ph type="subTitle" idx="4294967295"/>
          </p:nvPr>
        </p:nvSpPr>
        <p:spPr>
          <a:xfrm>
            <a:off x="651400" y="3401014"/>
            <a:ext cx="1658400" cy="371400"/>
          </a:xfrm>
          <a:prstGeom prst="rect">
            <a:avLst/>
          </a:prstGeom>
          <a:noFill/>
          <a:ln>
            <a:noFill/>
          </a:ln>
        </p:spPr>
        <p:txBody>
          <a:bodyPr spcFirstLastPara="1" wrap="square" lIns="91425" tIns="255600" rIns="91425" bIns="0" anchor="ctr" anchorCtr="0">
            <a:noAutofit/>
          </a:bodyPr>
          <a:lstStyle/>
          <a:p>
            <a:pPr marL="0" marR="0" lvl="0" indent="0" algn="ctr" rtl="0">
              <a:lnSpc>
                <a:spcPct val="100000"/>
              </a:lnSpc>
              <a:spcBef>
                <a:spcPts val="0"/>
              </a:spcBef>
              <a:spcAft>
                <a:spcPts val="1600"/>
              </a:spcAft>
              <a:buClr>
                <a:schemeClr val="lt2"/>
              </a:buClr>
              <a:buSzPts val="1200"/>
              <a:buFont typeface="Fira Sans Condensed Light"/>
              <a:buNone/>
            </a:pPr>
            <a:r>
              <a:rPr lang="en" sz="1800" b="1" dirty="0">
                <a:latin typeface="Rajdhani"/>
                <a:ea typeface="Rajdhani"/>
                <a:cs typeface="Rajdhani"/>
                <a:sym typeface="Rajdhani"/>
              </a:rPr>
              <a:t>Problem Identification</a:t>
            </a:r>
            <a:endParaRPr sz="1800" b="1" i="0" u="none" strike="noStrike" cap="none" dirty="0">
              <a:solidFill>
                <a:schemeClr val="lt2"/>
              </a:solidFill>
              <a:latin typeface="Rajdhani"/>
              <a:ea typeface="Rajdhani"/>
              <a:cs typeface="Rajdhani"/>
              <a:sym typeface="Rajdhani"/>
            </a:endParaRPr>
          </a:p>
        </p:txBody>
      </p:sp>
      <p:sp>
        <p:nvSpPr>
          <p:cNvPr id="2167" name="Google Shape;2167;p37"/>
          <p:cNvSpPr txBox="1">
            <a:spLocks noGrp="1"/>
          </p:cNvSpPr>
          <p:nvPr>
            <p:ph type="subTitle" idx="4294967295"/>
          </p:nvPr>
        </p:nvSpPr>
        <p:spPr>
          <a:xfrm>
            <a:off x="6834400" y="3401014"/>
            <a:ext cx="1658400" cy="371400"/>
          </a:xfrm>
          <a:prstGeom prst="rect">
            <a:avLst/>
          </a:prstGeom>
          <a:noFill/>
          <a:ln>
            <a:noFill/>
          </a:ln>
        </p:spPr>
        <p:txBody>
          <a:bodyPr spcFirstLastPara="1" wrap="square" lIns="91425" tIns="255600" rIns="91425" bIns="0" anchor="ctr" anchorCtr="0">
            <a:noAutofit/>
          </a:bodyPr>
          <a:lstStyle/>
          <a:p>
            <a:pPr marL="0" marR="0" lvl="0" indent="0" algn="ctr" rtl="0">
              <a:lnSpc>
                <a:spcPct val="100000"/>
              </a:lnSpc>
              <a:spcBef>
                <a:spcPts val="0"/>
              </a:spcBef>
              <a:spcAft>
                <a:spcPts val="1600"/>
              </a:spcAft>
              <a:buClr>
                <a:schemeClr val="lt2"/>
              </a:buClr>
              <a:buSzPts val="1200"/>
              <a:buFont typeface="Fira Sans Condensed Light"/>
              <a:buNone/>
            </a:pPr>
            <a:r>
              <a:rPr lang="en" sz="1800" b="1" i="0" u="none" strike="noStrike" cap="none" dirty="0">
                <a:solidFill>
                  <a:schemeClr val="lt2"/>
                </a:solidFill>
                <a:latin typeface="Rajdhani"/>
                <a:ea typeface="Rajdhani"/>
                <a:cs typeface="Rajdhani"/>
                <a:sym typeface="Rajdhani"/>
              </a:rPr>
              <a:t>Publication</a:t>
            </a:r>
            <a:endParaRPr sz="1800" b="1" i="0" u="none" strike="noStrike" cap="none" dirty="0">
              <a:solidFill>
                <a:schemeClr val="lt2"/>
              </a:solidFill>
              <a:latin typeface="Rajdhani"/>
              <a:ea typeface="Rajdhani"/>
              <a:cs typeface="Rajdhani"/>
              <a:sym typeface="Rajdhani"/>
            </a:endParaRPr>
          </a:p>
        </p:txBody>
      </p:sp>
      <p:sp>
        <p:nvSpPr>
          <p:cNvPr id="2168" name="Google Shape;2168;p37"/>
          <p:cNvSpPr txBox="1">
            <a:spLocks noGrp="1"/>
          </p:cNvSpPr>
          <p:nvPr>
            <p:ph type="subTitle" idx="4294967295"/>
          </p:nvPr>
        </p:nvSpPr>
        <p:spPr>
          <a:xfrm>
            <a:off x="3742900" y="3401014"/>
            <a:ext cx="1658400" cy="371400"/>
          </a:xfrm>
          <a:prstGeom prst="rect">
            <a:avLst/>
          </a:prstGeom>
          <a:noFill/>
          <a:ln>
            <a:noFill/>
          </a:ln>
        </p:spPr>
        <p:txBody>
          <a:bodyPr spcFirstLastPara="1" wrap="square" lIns="91425" tIns="255600" rIns="91425" bIns="0" anchor="ctr" anchorCtr="0">
            <a:noAutofit/>
          </a:bodyPr>
          <a:lstStyle/>
          <a:p>
            <a:pPr marL="0" marR="0" lvl="0" indent="0" algn="ctr" rtl="0">
              <a:lnSpc>
                <a:spcPct val="100000"/>
              </a:lnSpc>
              <a:spcBef>
                <a:spcPts val="0"/>
              </a:spcBef>
              <a:spcAft>
                <a:spcPts val="1600"/>
              </a:spcAft>
              <a:buClr>
                <a:schemeClr val="lt2"/>
              </a:buClr>
              <a:buSzPts val="1200"/>
              <a:buFont typeface="Fira Sans Condensed Light"/>
              <a:buNone/>
            </a:pPr>
            <a:r>
              <a:rPr lang="en-US" sz="1800" b="1" i="0" u="none" strike="noStrike" cap="none" dirty="0">
                <a:solidFill>
                  <a:schemeClr val="lt2"/>
                </a:solidFill>
                <a:latin typeface="Rajdhani"/>
                <a:ea typeface="Rajdhani"/>
                <a:cs typeface="Rajdhani"/>
                <a:sym typeface="Rajdhani"/>
              </a:rPr>
              <a:t>Finding Solution</a:t>
            </a:r>
            <a:endParaRPr sz="1800" b="1" i="0" u="none" strike="noStrike" cap="none" dirty="0">
              <a:solidFill>
                <a:schemeClr val="lt2"/>
              </a:solidFill>
              <a:latin typeface="Rajdhani"/>
              <a:ea typeface="Rajdhani"/>
              <a:cs typeface="Rajdhani"/>
              <a:sym typeface="Rajdhani"/>
            </a:endParaRPr>
          </a:p>
        </p:txBody>
      </p:sp>
      <p:sp>
        <p:nvSpPr>
          <p:cNvPr id="2169" name="Google Shape;2169;p37"/>
          <p:cNvSpPr/>
          <p:nvPr/>
        </p:nvSpPr>
        <p:spPr>
          <a:xfrm>
            <a:off x="11942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0" name="Google Shape;2170;p37"/>
          <p:cNvSpPr/>
          <p:nvPr/>
        </p:nvSpPr>
        <p:spPr>
          <a:xfrm>
            <a:off x="27399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1" name="Google Shape;2171;p37"/>
          <p:cNvSpPr/>
          <p:nvPr/>
        </p:nvSpPr>
        <p:spPr>
          <a:xfrm>
            <a:off x="42856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37"/>
          <p:cNvSpPr/>
          <p:nvPr/>
        </p:nvSpPr>
        <p:spPr>
          <a:xfrm>
            <a:off x="58313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3" name="Google Shape;2173;p37"/>
          <p:cNvSpPr/>
          <p:nvPr/>
        </p:nvSpPr>
        <p:spPr>
          <a:xfrm>
            <a:off x="73770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174" name="Google Shape;2174;p37"/>
          <p:cNvCxnSpPr>
            <a:stCxn id="2169" idx="6"/>
            <a:endCxn id="2170" idx="2"/>
          </p:cNvCxnSpPr>
          <p:nvPr/>
        </p:nvCxnSpPr>
        <p:spPr>
          <a:xfrm>
            <a:off x="1766950" y="2962725"/>
            <a:ext cx="972900" cy="0"/>
          </a:xfrm>
          <a:prstGeom prst="straightConnector1">
            <a:avLst/>
          </a:prstGeom>
          <a:noFill/>
          <a:ln w="19050" cap="flat" cmpd="sng">
            <a:solidFill>
              <a:schemeClr val="lt2"/>
            </a:solidFill>
            <a:prstDash val="solid"/>
            <a:round/>
            <a:headEnd type="none" w="sm" len="sm"/>
            <a:tailEnd type="none" w="sm" len="sm"/>
          </a:ln>
        </p:spPr>
      </p:cxnSp>
      <p:cxnSp>
        <p:nvCxnSpPr>
          <p:cNvPr id="2175" name="Google Shape;2175;p37"/>
          <p:cNvCxnSpPr>
            <a:stCxn id="2170" idx="6"/>
            <a:endCxn id="2171" idx="2"/>
          </p:cNvCxnSpPr>
          <p:nvPr/>
        </p:nvCxnSpPr>
        <p:spPr>
          <a:xfrm>
            <a:off x="3312650" y="2962725"/>
            <a:ext cx="972900" cy="0"/>
          </a:xfrm>
          <a:prstGeom prst="straightConnector1">
            <a:avLst/>
          </a:prstGeom>
          <a:noFill/>
          <a:ln w="19050" cap="flat" cmpd="sng">
            <a:solidFill>
              <a:schemeClr val="lt2"/>
            </a:solidFill>
            <a:prstDash val="solid"/>
            <a:round/>
            <a:headEnd type="none" w="sm" len="sm"/>
            <a:tailEnd type="none" w="sm" len="sm"/>
          </a:ln>
        </p:spPr>
      </p:cxnSp>
      <p:cxnSp>
        <p:nvCxnSpPr>
          <p:cNvPr id="2176" name="Google Shape;2176;p37"/>
          <p:cNvCxnSpPr>
            <a:stCxn id="2171" idx="6"/>
            <a:endCxn id="2172" idx="2"/>
          </p:cNvCxnSpPr>
          <p:nvPr/>
        </p:nvCxnSpPr>
        <p:spPr>
          <a:xfrm>
            <a:off x="4858350" y="2962725"/>
            <a:ext cx="972900" cy="0"/>
          </a:xfrm>
          <a:prstGeom prst="straightConnector1">
            <a:avLst/>
          </a:prstGeom>
          <a:noFill/>
          <a:ln w="19050" cap="flat" cmpd="sng">
            <a:solidFill>
              <a:schemeClr val="lt2"/>
            </a:solidFill>
            <a:prstDash val="solid"/>
            <a:round/>
            <a:headEnd type="none" w="sm" len="sm"/>
            <a:tailEnd type="none" w="sm" len="sm"/>
          </a:ln>
        </p:spPr>
      </p:cxnSp>
      <p:cxnSp>
        <p:nvCxnSpPr>
          <p:cNvPr id="2177" name="Google Shape;2177;p37"/>
          <p:cNvCxnSpPr>
            <a:stCxn id="2172" idx="6"/>
            <a:endCxn id="2173" idx="2"/>
          </p:cNvCxnSpPr>
          <p:nvPr/>
        </p:nvCxnSpPr>
        <p:spPr>
          <a:xfrm>
            <a:off x="6404050" y="2962725"/>
            <a:ext cx="972900" cy="0"/>
          </a:xfrm>
          <a:prstGeom prst="straightConnector1">
            <a:avLst/>
          </a:prstGeom>
          <a:noFill/>
          <a:ln w="19050" cap="flat" cmpd="sng">
            <a:solidFill>
              <a:schemeClr val="lt2"/>
            </a:solidFill>
            <a:prstDash val="solid"/>
            <a:round/>
            <a:headEnd type="none" w="sm" len="sm"/>
            <a:tailEnd type="none" w="sm" len="sm"/>
          </a:ln>
        </p:spPr>
      </p:cxnSp>
      <p:grpSp>
        <p:nvGrpSpPr>
          <p:cNvPr id="2178" name="Google Shape;2178;p37"/>
          <p:cNvGrpSpPr/>
          <p:nvPr/>
        </p:nvGrpSpPr>
        <p:grpSpPr>
          <a:xfrm>
            <a:off x="1332734" y="2826965"/>
            <a:ext cx="288452" cy="275353"/>
            <a:chOff x="4126815" y="2760704"/>
            <a:chExt cx="380393" cy="363118"/>
          </a:xfrm>
        </p:grpSpPr>
        <p:sp>
          <p:nvSpPr>
            <p:cNvPr id="2179" name="Google Shape;2179;p3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0" name="Google Shape;2180;p3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1" name="Google Shape;2181;p3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2" name="Google Shape;2182;p3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83" name="Google Shape;2183;p37"/>
          <p:cNvGrpSpPr/>
          <p:nvPr/>
        </p:nvGrpSpPr>
        <p:grpSpPr>
          <a:xfrm>
            <a:off x="4434966" y="2828479"/>
            <a:ext cx="281276" cy="280988"/>
            <a:chOff x="2497275" y="2744159"/>
            <a:chExt cx="370930" cy="370550"/>
          </a:xfrm>
        </p:grpSpPr>
        <p:sp>
          <p:nvSpPr>
            <p:cNvPr id="2184" name="Google Shape;2184;p3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5" name="Google Shape;2185;p3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6" name="Google Shape;2186;p3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7" name="Google Shape;2187;p3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8" name="Google Shape;2188;p3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9" name="Google Shape;2189;p3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90" name="Google Shape;2190;p37"/>
          <p:cNvSpPr/>
          <p:nvPr/>
        </p:nvSpPr>
        <p:spPr>
          <a:xfrm>
            <a:off x="5973409" y="2847079"/>
            <a:ext cx="288483" cy="235125"/>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91" name="Google Shape;2191;p37"/>
          <p:cNvGrpSpPr/>
          <p:nvPr/>
        </p:nvGrpSpPr>
        <p:grpSpPr>
          <a:xfrm>
            <a:off x="2860987" y="2847079"/>
            <a:ext cx="309505" cy="260656"/>
            <a:chOff x="2171474" y="3369229"/>
            <a:chExt cx="408156" cy="343737"/>
          </a:xfrm>
        </p:grpSpPr>
        <p:sp>
          <p:nvSpPr>
            <p:cNvPr id="2192" name="Google Shape;2192;p37"/>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3" name="Google Shape;2193;p37"/>
            <p:cNvSpPr/>
            <p:nvPr/>
          </p:nvSpPr>
          <p:spPr>
            <a:xfrm>
              <a:off x="2292737" y="3477222"/>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4" name="Google Shape;2194;p37"/>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5" name="Google Shape;2195;p37"/>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2196" name="Google Shape;2196;p37"/>
          <p:cNvGrpSpPr/>
          <p:nvPr/>
        </p:nvGrpSpPr>
        <p:grpSpPr>
          <a:xfrm>
            <a:off x="7526466" y="2827568"/>
            <a:ext cx="273857" cy="274147"/>
            <a:chOff x="7538896" y="1970156"/>
            <a:chExt cx="361147" cy="361529"/>
          </a:xfrm>
        </p:grpSpPr>
        <p:sp>
          <p:nvSpPr>
            <p:cNvPr id="2197" name="Google Shape;2197;p37"/>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8" name="Google Shape;2198;p37"/>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9" name="Google Shape;2199;p37"/>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37"/>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1" name="Google Shape;2201;p37"/>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2" name="Google Shape;2202;p37"/>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2203" name="Google Shape;2203;p37"/>
          <p:cNvCxnSpPr/>
          <p:nvPr/>
        </p:nvCxnSpPr>
        <p:spPr>
          <a:xfrm rot="10800000">
            <a:off x="713213" y="2459925"/>
            <a:ext cx="0" cy="1005600"/>
          </a:xfrm>
          <a:prstGeom prst="straightConnector1">
            <a:avLst/>
          </a:prstGeom>
          <a:noFill/>
          <a:ln w="19050" cap="flat" cmpd="sng">
            <a:solidFill>
              <a:schemeClr val="lt2"/>
            </a:solidFill>
            <a:prstDash val="solid"/>
            <a:round/>
            <a:headEnd type="oval" w="med" len="med"/>
            <a:tailEnd type="oval" w="med" len="med"/>
          </a:ln>
        </p:spPr>
      </p:cxnSp>
      <p:cxnSp>
        <p:nvCxnSpPr>
          <p:cNvPr id="2204" name="Google Shape;2204;p37"/>
          <p:cNvCxnSpPr/>
          <p:nvPr/>
        </p:nvCxnSpPr>
        <p:spPr>
          <a:xfrm rot="10800000">
            <a:off x="8430763" y="2461850"/>
            <a:ext cx="0" cy="10056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3077088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2178"/>
                                        </p:tgtEl>
                                        <p:attrNameLst>
                                          <p:attrName>style.visibility</p:attrName>
                                        </p:attrNameLst>
                                      </p:cBhvr>
                                      <p:to>
                                        <p:strVal val="visible"/>
                                      </p:to>
                                    </p:set>
                                    <p:anim calcmode="lin" valueType="num">
                                      <p:cBhvr additive="base">
                                        <p:cTn id="7" dur="1000"/>
                                        <p:tgtEl>
                                          <p:spTgt spid="2178"/>
                                        </p:tgtEl>
                                        <p:attrNameLst>
                                          <p:attrName>ppt_w</p:attrName>
                                        </p:attrNameLst>
                                      </p:cBhvr>
                                      <p:tavLst>
                                        <p:tav tm="0">
                                          <p:val>
                                            <p:strVal val="0"/>
                                          </p:val>
                                        </p:tav>
                                        <p:tav tm="100000">
                                          <p:val>
                                            <p:strVal val="#ppt_w"/>
                                          </p:val>
                                        </p:tav>
                                      </p:tavLst>
                                    </p:anim>
                                    <p:anim calcmode="lin" valueType="num">
                                      <p:cBhvr additive="base">
                                        <p:cTn id="8" dur="1000"/>
                                        <p:tgtEl>
                                          <p:spTgt spid="2178"/>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3" presetClass="entr" presetSubtype="16" fill="hold" nodeType="afterEffect">
                                  <p:stCondLst>
                                    <p:cond delay="0"/>
                                  </p:stCondLst>
                                  <p:childTnLst>
                                    <p:set>
                                      <p:cBhvr>
                                        <p:cTn id="11" dur="1" fill="hold">
                                          <p:stCondLst>
                                            <p:cond delay="0"/>
                                          </p:stCondLst>
                                        </p:cTn>
                                        <p:tgtEl>
                                          <p:spTgt spid="2191"/>
                                        </p:tgtEl>
                                        <p:attrNameLst>
                                          <p:attrName>style.visibility</p:attrName>
                                        </p:attrNameLst>
                                      </p:cBhvr>
                                      <p:to>
                                        <p:strVal val="visible"/>
                                      </p:to>
                                    </p:set>
                                    <p:anim calcmode="lin" valueType="num">
                                      <p:cBhvr additive="base">
                                        <p:cTn id="12" dur="1000"/>
                                        <p:tgtEl>
                                          <p:spTgt spid="2191"/>
                                        </p:tgtEl>
                                        <p:attrNameLst>
                                          <p:attrName>ppt_w</p:attrName>
                                        </p:attrNameLst>
                                      </p:cBhvr>
                                      <p:tavLst>
                                        <p:tav tm="0">
                                          <p:val>
                                            <p:strVal val="0"/>
                                          </p:val>
                                        </p:tav>
                                        <p:tav tm="100000">
                                          <p:val>
                                            <p:strVal val="#ppt_w"/>
                                          </p:val>
                                        </p:tav>
                                      </p:tavLst>
                                    </p:anim>
                                    <p:anim calcmode="lin" valueType="num">
                                      <p:cBhvr additive="base">
                                        <p:cTn id="13" dur="1000"/>
                                        <p:tgtEl>
                                          <p:spTgt spid="2191"/>
                                        </p:tgtEl>
                                        <p:attrNameLst>
                                          <p:attrName>ppt_h</p:attrName>
                                        </p:attrNameLst>
                                      </p:cBhvr>
                                      <p:tavLst>
                                        <p:tav tm="0">
                                          <p:val>
                                            <p:strVal val="0"/>
                                          </p:val>
                                        </p:tav>
                                        <p:tav tm="100000">
                                          <p:val>
                                            <p:strVal val="#ppt_h"/>
                                          </p:val>
                                        </p:tav>
                                      </p:tavLst>
                                    </p:anim>
                                  </p:childTnLst>
                                </p:cTn>
                              </p:par>
                            </p:childTnLst>
                          </p:cTn>
                        </p:par>
                        <p:par>
                          <p:cTn id="14" fill="hold">
                            <p:stCondLst>
                              <p:cond delay="2000"/>
                            </p:stCondLst>
                            <p:childTnLst>
                              <p:par>
                                <p:cTn id="15" presetID="23" presetClass="entr" presetSubtype="16" fill="hold" nodeType="afterEffect">
                                  <p:stCondLst>
                                    <p:cond delay="0"/>
                                  </p:stCondLst>
                                  <p:childTnLst>
                                    <p:set>
                                      <p:cBhvr>
                                        <p:cTn id="16" dur="1" fill="hold">
                                          <p:stCondLst>
                                            <p:cond delay="0"/>
                                          </p:stCondLst>
                                        </p:cTn>
                                        <p:tgtEl>
                                          <p:spTgt spid="2183"/>
                                        </p:tgtEl>
                                        <p:attrNameLst>
                                          <p:attrName>style.visibility</p:attrName>
                                        </p:attrNameLst>
                                      </p:cBhvr>
                                      <p:to>
                                        <p:strVal val="visible"/>
                                      </p:to>
                                    </p:set>
                                    <p:anim calcmode="lin" valueType="num">
                                      <p:cBhvr additive="base">
                                        <p:cTn id="17" dur="1000"/>
                                        <p:tgtEl>
                                          <p:spTgt spid="2183"/>
                                        </p:tgtEl>
                                        <p:attrNameLst>
                                          <p:attrName>ppt_w</p:attrName>
                                        </p:attrNameLst>
                                      </p:cBhvr>
                                      <p:tavLst>
                                        <p:tav tm="0">
                                          <p:val>
                                            <p:strVal val="0"/>
                                          </p:val>
                                        </p:tav>
                                        <p:tav tm="100000">
                                          <p:val>
                                            <p:strVal val="#ppt_w"/>
                                          </p:val>
                                        </p:tav>
                                      </p:tavLst>
                                    </p:anim>
                                    <p:anim calcmode="lin" valueType="num">
                                      <p:cBhvr additive="base">
                                        <p:cTn id="18" dur="1000"/>
                                        <p:tgtEl>
                                          <p:spTgt spid="2183"/>
                                        </p:tgtEl>
                                        <p:attrNameLst>
                                          <p:attrName>ppt_h</p:attrName>
                                        </p:attrNameLst>
                                      </p:cBhvr>
                                      <p:tavLst>
                                        <p:tav tm="0">
                                          <p:val>
                                            <p:strVal val="0"/>
                                          </p:val>
                                        </p:tav>
                                        <p:tav tm="100000">
                                          <p:val>
                                            <p:strVal val="#ppt_h"/>
                                          </p:val>
                                        </p:tav>
                                      </p:tavLst>
                                    </p:anim>
                                  </p:childTnLst>
                                </p:cTn>
                              </p:par>
                            </p:childTnLst>
                          </p:cTn>
                        </p:par>
                        <p:par>
                          <p:cTn id="19" fill="hold">
                            <p:stCondLst>
                              <p:cond delay="3000"/>
                            </p:stCondLst>
                            <p:childTnLst>
                              <p:par>
                                <p:cTn id="20" presetID="23" presetClass="entr" presetSubtype="16" fill="hold" nodeType="afterEffect">
                                  <p:stCondLst>
                                    <p:cond delay="0"/>
                                  </p:stCondLst>
                                  <p:childTnLst>
                                    <p:set>
                                      <p:cBhvr>
                                        <p:cTn id="21" dur="1" fill="hold">
                                          <p:stCondLst>
                                            <p:cond delay="0"/>
                                          </p:stCondLst>
                                        </p:cTn>
                                        <p:tgtEl>
                                          <p:spTgt spid="2190"/>
                                        </p:tgtEl>
                                        <p:attrNameLst>
                                          <p:attrName>style.visibility</p:attrName>
                                        </p:attrNameLst>
                                      </p:cBhvr>
                                      <p:to>
                                        <p:strVal val="visible"/>
                                      </p:to>
                                    </p:set>
                                    <p:anim calcmode="lin" valueType="num">
                                      <p:cBhvr additive="base">
                                        <p:cTn id="22" dur="1000"/>
                                        <p:tgtEl>
                                          <p:spTgt spid="2190"/>
                                        </p:tgtEl>
                                        <p:attrNameLst>
                                          <p:attrName>ppt_w</p:attrName>
                                        </p:attrNameLst>
                                      </p:cBhvr>
                                      <p:tavLst>
                                        <p:tav tm="0">
                                          <p:val>
                                            <p:strVal val="0"/>
                                          </p:val>
                                        </p:tav>
                                        <p:tav tm="100000">
                                          <p:val>
                                            <p:strVal val="#ppt_w"/>
                                          </p:val>
                                        </p:tav>
                                      </p:tavLst>
                                    </p:anim>
                                    <p:anim calcmode="lin" valueType="num">
                                      <p:cBhvr additive="base">
                                        <p:cTn id="23" dur="1000"/>
                                        <p:tgtEl>
                                          <p:spTgt spid="2190"/>
                                        </p:tgtEl>
                                        <p:attrNameLst>
                                          <p:attrName>ppt_h</p:attrName>
                                        </p:attrNameLst>
                                      </p:cBhvr>
                                      <p:tavLst>
                                        <p:tav tm="0">
                                          <p:val>
                                            <p:strVal val="0"/>
                                          </p:val>
                                        </p:tav>
                                        <p:tav tm="100000">
                                          <p:val>
                                            <p:strVal val="#ppt_h"/>
                                          </p:val>
                                        </p:tav>
                                      </p:tavLst>
                                    </p:anim>
                                  </p:childTnLst>
                                </p:cTn>
                              </p:par>
                            </p:childTnLst>
                          </p:cTn>
                        </p:par>
                        <p:par>
                          <p:cTn id="24" fill="hold">
                            <p:stCondLst>
                              <p:cond delay="4000"/>
                            </p:stCondLst>
                            <p:childTnLst>
                              <p:par>
                                <p:cTn id="25" presetID="23" presetClass="entr" presetSubtype="16" fill="hold" nodeType="afterEffect">
                                  <p:stCondLst>
                                    <p:cond delay="0"/>
                                  </p:stCondLst>
                                  <p:childTnLst>
                                    <p:set>
                                      <p:cBhvr>
                                        <p:cTn id="26" dur="1" fill="hold">
                                          <p:stCondLst>
                                            <p:cond delay="0"/>
                                          </p:stCondLst>
                                        </p:cTn>
                                        <p:tgtEl>
                                          <p:spTgt spid="2196"/>
                                        </p:tgtEl>
                                        <p:attrNameLst>
                                          <p:attrName>style.visibility</p:attrName>
                                        </p:attrNameLst>
                                      </p:cBhvr>
                                      <p:to>
                                        <p:strVal val="visible"/>
                                      </p:to>
                                    </p:set>
                                    <p:anim calcmode="lin" valueType="num">
                                      <p:cBhvr additive="base">
                                        <p:cTn id="27" dur="1000"/>
                                        <p:tgtEl>
                                          <p:spTgt spid="2196"/>
                                        </p:tgtEl>
                                        <p:attrNameLst>
                                          <p:attrName>ppt_w</p:attrName>
                                        </p:attrNameLst>
                                      </p:cBhvr>
                                      <p:tavLst>
                                        <p:tav tm="0">
                                          <p:val>
                                            <p:strVal val="0"/>
                                          </p:val>
                                        </p:tav>
                                        <p:tav tm="100000">
                                          <p:val>
                                            <p:strVal val="#ppt_w"/>
                                          </p:val>
                                        </p:tav>
                                      </p:tavLst>
                                    </p:anim>
                                    <p:anim calcmode="lin" valueType="num">
                                      <p:cBhvr additive="base">
                                        <p:cTn id="28" dur="1000"/>
                                        <p:tgtEl>
                                          <p:spTgt spid="219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5"/>
        <p:cNvGrpSpPr/>
        <p:nvPr/>
      </p:nvGrpSpPr>
      <p:grpSpPr>
        <a:xfrm>
          <a:off x="0" y="0"/>
          <a:ext cx="0" cy="0"/>
          <a:chOff x="0" y="0"/>
          <a:chExt cx="0" cy="0"/>
        </a:xfrm>
      </p:grpSpPr>
      <p:sp>
        <p:nvSpPr>
          <p:cNvPr id="236" name="Google Shape;236;p3"/>
          <p:cNvSpPr txBox="1">
            <a:spLocks noGrp="1"/>
          </p:cNvSpPr>
          <p:nvPr>
            <p:ph type="title"/>
          </p:nvPr>
        </p:nvSpPr>
        <p:spPr>
          <a:xfrm>
            <a:off x="1507063" y="1620213"/>
            <a:ext cx="2339100" cy="421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 dirty="0"/>
              <a:t>Introduction </a:t>
            </a:r>
            <a:endParaRPr dirty="0"/>
          </a:p>
        </p:txBody>
      </p:sp>
      <p:sp>
        <p:nvSpPr>
          <p:cNvPr id="237" name="Google Shape;237;p3"/>
          <p:cNvSpPr txBox="1">
            <a:spLocks noGrp="1"/>
          </p:cNvSpPr>
          <p:nvPr>
            <p:ph type="title" idx="2"/>
          </p:nvPr>
        </p:nvSpPr>
        <p:spPr>
          <a:xfrm>
            <a:off x="4889946" y="1615705"/>
            <a:ext cx="2803200" cy="588042"/>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dirty="0"/>
              <a:t>Architecture and simulation results</a:t>
            </a:r>
          </a:p>
        </p:txBody>
      </p:sp>
      <p:sp>
        <p:nvSpPr>
          <p:cNvPr id="238" name="Google Shape;238;p3"/>
          <p:cNvSpPr txBox="1">
            <a:spLocks noGrp="1"/>
          </p:cNvSpPr>
          <p:nvPr>
            <p:ph type="title" idx="4"/>
          </p:nvPr>
        </p:nvSpPr>
        <p:spPr>
          <a:xfrm>
            <a:off x="2624932" y="3164300"/>
            <a:ext cx="2339100" cy="421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AS" dirty="0"/>
              <a:t>Sub-</a:t>
            </a:r>
            <a:r>
              <a:rPr lang="en" dirty="0"/>
              <a:t>Modules</a:t>
            </a:r>
            <a:endParaRPr dirty="0"/>
          </a:p>
        </p:txBody>
      </p:sp>
      <p:sp>
        <p:nvSpPr>
          <p:cNvPr id="239" name="Google Shape;239;p3"/>
          <p:cNvSpPr txBox="1">
            <a:spLocks noGrp="1"/>
          </p:cNvSpPr>
          <p:nvPr>
            <p:ph type="title" idx="6"/>
          </p:nvPr>
        </p:nvSpPr>
        <p:spPr>
          <a:xfrm>
            <a:off x="6056551" y="3164300"/>
            <a:ext cx="2339100" cy="421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 dirty="0"/>
              <a:t>Conclusion </a:t>
            </a:r>
            <a:endParaRPr dirty="0"/>
          </a:p>
        </p:txBody>
      </p:sp>
      <p:sp>
        <p:nvSpPr>
          <p:cNvPr id="240" name="Google Shape;240;p3"/>
          <p:cNvSpPr txBox="1">
            <a:spLocks noGrp="1"/>
          </p:cNvSpPr>
          <p:nvPr>
            <p:ph type="title" idx="8"/>
          </p:nvPr>
        </p:nvSpPr>
        <p:spPr>
          <a:xfrm>
            <a:off x="1959337" y="3164300"/>
            <a:ext cx="600000" cy="421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4800"/>
              <a:buNone/>
            </a:pPr>
            <a:r>
              <a:rPr lang="en"/>
              <a:t>02</a:t>
            </a:r>
            <a:endParaRPr/>
          </a:p>
        </p:txBody>
      </p:sp>
      <p:sp>
        <p:nvSpPr>
          <p:cNvPr id="241" name="Google Shape;241;p3"/>
          <p:cNvSpPr txBox="1">
            <a:spLocks noGrp="1"/>
          </p:cNvSpPr>
          <p:nvPr>
            <p:ph type="title" idx="9"/>
          </p:nvPr>
        </p:nvSpPr>
        <p:spPr>
          <a:xfrm>
            <a:off x="704337" y="1730350"/>
            <a:ext cx="600000" cy="421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4800"/>
              <a:buNone/>
            </a:pPr>
            <a:r>
              <a:rPr lang="en"/>
              <a:t>01</a:t>
            </a:r>
            <a:endParaRPr/>
          </a:p>
        </p:txBody>
      </p:sp>
      <p:sp>
        <p:nvSpPr>
          <p:cNvPr id="242" name="Google Shape;242;p3"/>
          <p:cNvSpPr txBox="1">
            <a:spLocks noGrp="1"/>
          </p:cNvSpPr>
          <p:nvPr>
            <p:ph type="title" idx="13"/>
          </p:nvPr>
        </p:nvSpPr>
        <p:spPr>
          <a:xfrm>
            <a:off x="5304000" y="3164300"/>
            <a:ext cx="600000" cy="421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4800"/>
              <a:buNone/>
            </a:pPr>
            <a:r>
              <a:rPr lang="en"/>
              <a:t>04</a:t>
            </a:r>
            <a:endParaRPr/>
          </a:p>
        </p:txBody>
      </p:sp>
      <p:sp>
        <p:nvSpPr>
          <p:cNvPr id="243" name="Google Shape;243;p3"/>
          <p:cNvSpPr txBox="1">
            <a:spLocks noGrp="1"/>
          </p:cNvSpPr>
          <p:nvPr>
            <p:ph type="title" idx="14"/>
          </p:nvPr>
        </p:nvSpPr>
        <p:spPr>
          <a:xfrm>
            <a:off x="4048912" y="1719213"/>
            <a:ext cx="600000" cy="421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4800"/>
              <a:buNone/>
            </a:pPr>
            <a:r>
              <a:rPr lang="en"/>
              <a:t>03</a:t>
            </a:r>
            <a:endParaRPr/>
          </a:p>
        </p:txBody>
      </p:sp>
      <p:cxnSp>
        <p:nvCxnSpPr>
          <p:cNvPr id="244" name="Google Shape;244;p3"/>
          <p:cNvCxnSpPr/>
          <p:nvPr/>
        </p:nvCxnSpPr>
        <p:spPr>
          <a:xfrm>
            <a:off x="2548657"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245" name="Google Shape;245;p3"/>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246" name="Google Shape;246;p3"/>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247" name="Google Shape;247;p3"/>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
        <p:nvSpPr>
          <p:cNvPr id="248" name="Google Shape;248;p3"/>
          <p:cNvSpPr txBox="1"/>
          <p:nvPr/>
        </p:nvSpPr>
        <p:spPr>
          <a:xfrm>
            <a:off x="972573" y="2152385"/>
            <a:ext cx="7198800" cy="39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Fira Sans Condensed Light"/>
              <a:ea typeface="Fira Sans Condensed Light"/>
              <a:cs typeface="Fira Sans Condensed Light"/>
              <a:sym typeface="Fira Sans Condensed Light"/>
            </a:endParaRPr>
          </a:p>
        </p:txBody>
      </p:sp>
      <p:sp>
        <p:nvSpPr>
          <p:cNvPr id="249" name="Google Shape;249;p3"/>
          <p:cNvSpPr txBox="1">
            <a:spLocks noGrp="1"/>
          </p:cNvSpPr>
          <p:nvPr>
            <p:ph type="title" idx="2"/>
          </p:nvPr>
        </p:nvSpPr>
        <p:spPr>
          <a:xfrm>
            <a:off x="2799948" y="369539"/>
            <a:ext cx="3850480" cy="421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 sz="3200" i="1" u="sng" dirty="0">
                <a:latin typeface="Times New Roman" panose="02020603050405020304" pitchFamily="18" charset="0"/>
                <a:cs typeface="Times New Roman" panose="02020603050405020304" pitchFamily="18" charset="0"/>
              </a:rPr>
              <a:t>Presentation format</a:t>
            </a:r>
            <a:endParaRPr sz="3200" i="1" u="sng"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41"/>
                                        </p:tgtEl>
                                        <p:attrNameLst>
                                          <p:attrName>style.visibility</p:attrName>
                                        </p:attrNameLst>
                                      </p:cBhvr>
                                      <p:to>
                                        <p:strVal val="visible"/>
                                      </p:to>
                                    </p:set>
                                    <p:anim calcmode="lin" valueType="num">
                                      <p:cBhvr additive="base">
                                        <p:cTn id="7" dur="500"/>
                                        <p:tgtEl>
                                          <p:spTgt spid="241"/>
                                        </p:tgtEl>
                                        <p:attrNameLst>
                                          <p:attrName>ppt_x</p:attrName>
                                        </p:attrNameLst>
                                      </p:cBhvr>
                                      <p:tavLst>
                                        <p:tav tm="0">
                                          <p:val>
                                            <p:strVal val="#ppt_x-1"/>
                                          </p:val>
                                        </p:tav>
                                        <p:tav tm="100000">
                                          <p:val>
                                            <p:strVal val="#ppt_x"/>
                                          </p:val>
                                        </p:tav>
                                      </p:tavLst>
                                    </p:anim>
                                  </p:childTnLst>
                                </p:cTn>
                              </p:par>
                              <p:par>
                                <p:cTn id="8" presetID="22" presetClass="entr" presetSubtype="4" fill="hold" grpId="0" nodeType="withEffect">
                                  <p:stCondLst>
                                    <p:cond delay="500"/>
                                  </p:stCondLst>
                                  <p:childTnLst>
                                    <p:set>
                                      <p:cBhvr>
                                        <p:cTn id="9" dur="1" fill="hold">
                                          <p:stCondLst>
                                            <p:cond delay="0"/>
                                          </p:stCondLst>
                                        </p:cTn>
                                        <p:tgtEl>
                                          <p:spTgt spid="236"/>
                                        </p:tgtEl>
                                        <p:attrNameLst>
                                          <p:attrName>style.visibility</p:attrName>
                                        </p:attrNameLst>
                                      </p:cBhvr>
                                      <p:to>
                                        <p:strVal val="visible"/>
                                      </p:to>
                                    </p:set>
                                    <p:animEffect transition="in" filter="wipe(down)">
                                      <p:cBhvr>
                                        <p:cTn id="10" dur="600"/>
                                        <p:tgtEl>
                                          <p:spTgt spid="236"/>
                                        </p:tgtEl>
                                      </p:cBhvr>
                                    </p:animEffect>
                                  </p:childTnLst>
                                </p:cTn>
                              </p:par>
                            </p:childTnLst>
                          </p:cTn>
                        </p:par>
                        <p:par>
                          <p:cTn id="11" fill="hold">
                            <p:stCondLst>
                              <p:cond delay="1100"/>
                            </p:stCondLst>
                            <p:childTnLst>
                              <p:par>
                                <p:cTn id="12" presetID="2" presetClass="entr" presetSubtype="8" fill="hold" nodeType="afterEffect">
                                  <p:stCondLst>
                                    <p:cond delay="0"/>
                                  </p:stCondLst>
                                  <p:childTnLst>
                                    <p:set>
                                      <p:cBhvr>
                                        <p:cTn id="13" dur="1" fill="hold">
                                          <p:stCondLst>
                                            <p:cond delay="0"/>
                                          </p:stCondLst>
                                        </p:cTn>
                                        <p:tgtEl>
                                          <p:spTgt spid="240"/>
                                        </p:tgtEl>
                                        <p:attrNameLst>
                                          <p:attrName>style.visibility</p:attrName>
                                        </p:attrNameLst>
                                      </p:cBhvr>
                                      <p:to>
                                        <p:strVal val="visible"/>
                                      </p:to>
                                    </p:set>
                                    <p:anim calcmode="lin" valueType="num">
                                      <p:cBhvr additive="base">
                                        <p:cTn id="14" dur="600"/>
                                        <p:tgtEl>
                                          <p:spTgt spid="240"/>
                                        </p:tgtEl>
                                        <p:attrNameLst>
                                          <p:attrName>ppt_x</p:attrName>
                                        </p:attrNameLst>
                                      </p:cBhvr>
                                      <p:tavLst>
                                        <p:tav tm="0">
                                          <p:val>
                                            <p:strVal val="#ppt_x-1"/>
                                          </p:val>
                                        </p:tav>
                                        <p:tav tm="100000">
                                          <p:val>
                                            <p:strVal val="#ppt_x"/>
                                          </p:val>
                                        </p:tav>
                                      </p:tavLst>
                                    </p:anim>
                                  </p:childTnLst>
                                </p:cTn>
                              </p:par>
                              <p:par>
                                <p:cTn id="15" presetID="22" presetClass="entr" presetSubtype="4" fill="hold" grpId="0" nodeType="withEffect">
                                  <p:stCondLst>
                                    <p:cond delay="600"/>
                                  </p:stCondLst>
                                  <p:childTnLst>
                                    <p:set>
                                      <p:cBhvr>
                                        <p:cTn id="16" dur="1" fill="hold">
                                          <p:stCondLst>
                                            <p:cond delay="0"/>
                                          </p:stCondLst>
                                        </p:cTn>
                                        <p:tgtEl>
                                          <p:spTgt spid="238"/>
                                        </p:tgtEl>
                                        <p:attrNameLst>
                                          <p:attrName>style.visibility</p:attrName>
                                        </p:attrNameLst>
                                      </p:cBhvr>
                                      <p:to>
                                        <p:strVal val="visible"/>
                                      </p:to>
                                    </p:set>
                                    <p:animEffect transition="in" filter="wipe(down)">
                                      <p:cBhvr>
                                        <p:cTn id="17" dur="600"/>
                                        <p:tgtEl>
                                          <p:spTgt spid="238"/>
                                        </p:tgtEl>
                                      </p:cBhvr>
                                    </p:animEffect>
                                  </p:childTnLst>
                                </p:cTn>
                              </p:par>
                            </p:childTnLst>
                          </p:cTn>
                        </p:par>
                        <p:par>
                          <p:cTn id="18" fill="hold">
                            <p:stCondLst>
                              <p:cond delay="2300"/>
                            </p:stCondLst>
                            <p:childTnLst>
                              <p:par>
                                <p:cTn id="19" presetID="2" presetClass="entr" presetSubtype="8" fill="hold" nodeType="afterEffect">
                                  <p:stCondLst>
                                    <p:cond delay="0"/>
                                  </p:stCondLst>
                                  <p:childTnLst>
                                    <p:set>
                                      <p:cBhvr>
                                        <p:cTn id="20" dur="1" fill="hold">
                                          <p:stCondLst>
                                            <p:cond delay="0"/>
                                          </p:stCondLst>
                                        </p:cTn>
                                        <p:tgtEl>
                                          <p:spTgt spid="243"/>
                                        </p:tgtEl>
                                        <p:attrNameLst>
                                          <p:attrName>style.visibility</p:attrName>
                                        </p:attrNameLst>
                                      </p:cBhvr>
                                      <p:to>
                                        <p:strVal val="visible"/>
                                      </p:to>
                                    </p:set>
                                    <p:anim calcmode="lin" valueType="num">
                                      <p:cBhvr additive="base">
                                        <p:cTn id="21" dur="700"/>
                                        <p:tgtEl>
                                          <p:spTgt spid="243"/>
                                        </p:tgtEl>
                                        <p:attrNameLst>
                                          <p:attrName>ppt_x</p:attrName>
                                        </p:attrNameLst>
                                      </p:cBhvr>
                                      <p:tavLst>
                                        <p:tav tm="0">
                                          <p:val>
                                            <p:strVal val="#ppt_x-1"/>
                                          </p:val>
                                        </p:tav>
                                        <p:tav tm="100000">
                                          <p:val>
                                            <p:strVal val="#ppt_x"/>
                                          </p:val>
                                        </p:tav>
                                      </p:tavLst>
                                    </p:anim>
                                  </p:childTnLst>
                                </p:cTn>
                              </p:par>
                            </p:childTnLst>
                          </p:cTn>
                        </p:par>
                        <p:par>
                          <p:cTn id="22" fill="hold">
                            <p:stCondLst>
                              <p:cond delay="3000"/>
                            </p:stCondLst>
                            <p:childTnLst>
                              <p:par>
                                <p:cTn id="23" presetID="22" presetClass="entr" presetSubtype="4" fill="hold" grpId="0" nodeType="afterEffect">
                                  <p:stCondLst>
                                    <p:cond delay="0"/>
                                  </p:stCondLst>
                                  <p:childTnLst>
                                    <p:set>
                                      <p:cBhvr>
                                        <p:cTn id="24" dur="1" fill="hold">
                                          <p:stCondLst>
                                            <p:cond delay="0"/>
                                          </p:stCondLst>
                                        </p:cTn>
                                        <p:tgtEl>
                                          <p:spTgt spid="237"/>
                                        </p:tgtEl>
                                        <p:attrNameLst>
                                          <p:attrName>style.visibility</p:attrName>
                                        </p:attrNameLst>
                                      </p:cBhvr>
                                      <p:to>
                                        <p:strVal val="visible"/>
                                      </p:to>
                                    </p:set>
                                    <p:animEffect transition="in" filter="wipe(down)">
                                      <p:cBhvr>
                                        <p:cTn id="25" dur="500"/>
                                        <p:tgtEl>
                                          <p:spTgt spid="237"/>
                                        </p:tgtEl>
                                      </p:cBhvr>
                                    </p:animEffect>
                                  </p:childTnLst>
                                </p:cTn>
                              </p:par>
                            </p:childTnLst>
                          </p:cTn>
                        </p:par>
                        <p:par>
                          <p:cTn id="26" fill="hold">
                            <p:stCondLst>
                              <p:cond delay="3500"/>
                            </p:stCondLst>
                            <p:childTnLst>
                              <p:par>
                                <p:cTn id="27" presetID="2" presetClass="entr" presetSubtype="8" fill="hold" nodeType="afterEffect">
                                  <p:stCondLst>
                                    <p:cond delay="0"/>
                                  </p:stCondLst>
                                  <p:childTnLst>
                                    <p:set>
                                      <p:cBhvr>
                                        <p:cTn id="28" dur="1" fill="hold">
                                          <p:stCondLst>
                                            <p:cond delay="0"/>
                                          </p:stCondLst>
                                        </p:cTn>
                                        <p:tgtEl>
                                          <p:spTgt spid="242"/>
                                        </p:tgtEl>
                                        <p:attrNameLst>
                                          <p:attrName>style.visibility</p:attrName>
                                        </p:attrNameLst>
                                      </p:cBhvr>
                                      <p:to>
                                        <p:strVal val="visible"/>
                                      </p:to>
                                    </p:set>
                                    <p:anim calcmode="lin" valueType="num">
                                      <p:cBhvr additive="base">
                                        <p:cTn id="29" dur="700"/>
                                        <p:tgtEl>
                                          <p:spTgt spid="242"/>
                                        </p:tgtEl>
                                        <p:attrNameLst>
                                          <p:attrName>ppt_x</p:attrName>
                                        </p:attrNameLst>
                                      </p:cBhvr>
                                      <p:tavLst>
                                        <p:tav tm="0">
                                          <p:val>
                                            <p:strVal val="#ppt_x-1"/>
                                          </p:val>
                                        </p:tav>
                                        <p:tav tm="100000">
                                          <p:val>
                                            <p:strVal val="#ppt_x"/>
                                          </p:val>
                                        </p:tav>
                                      </p:tavLst>
                                    </p:anim>
                                  </p:childTnLst>
                                </p:cTn>
                              </p:par>
                              <p:par>
                                <p:cTn id="30" presetID="22" presetClass="entr" presetSubtype="4" fill="hold" grpId="0" nodeType="withEffect">
                                  <p:stCondLst>
                                    <p:cond delay="800"/>
                                  </p:stCondLst>
                                  <p:childTnLst>
                                    <p:set>
                                      <p:cBhvr>
                                        <p:cTn id="31" dur="1" fill="hold">
                                          <p:stCondLst>
                                            <p:cond delay="0"/>
                                          </p:stCondLst>
                                        </p:cTn>
                                        <p:tgtEl>
                                          <p:spTgt spid="239"/>
                                        </p:tgtEl>
                                        <p:attrNameLst>
                                          <p:attrName>style.visibility</p:attrName>
                                        </p:attrNameLst>
                                      </p:cBhvr>
                                      <p:to>
                                        <p:strVal val="visible"/>
                                      </p:to>
                                    </p:set>
                                    <p:animEffect transition="in" filter="wipe(down)">
                                      <p:cBhvr>
                                        <p:cTn id="32" dur="7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6" grpId="0"/>
      <p:bldP spid="237" grpId="0"/>
      <p:bldP spid="238" grpId="0"/>
      <p:bldP spid="23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oogle Shape;12499;p76">
            <a:extLst>
              <a:ext uri="{FF2B5EF4-FFF2-40B4-BE49-F238E27FC236}">
                <a16:creationId xmlns:a16="http://schemas.microsoft.com/office/drawing/2014/main" id="{F247BDB1-DB44-4145-A7AE-95E2EE4F840F}"/>
              </a:ext>
            </a:extLst>
          </p:cNvPr>
          <p:cNvGrpSpPr/>
          <p:nvPr/>
        </p:nvGrpSpPr>
        <p:grpSpPr>
          <a:xfrm>
            <a:off x="1482254" y="642938"/>
            <a:ext cx="6258079" cy="3736181"/>
            <a:chOff x="956046" y="3642869"/>
            <a:chExt cx="1062929" cy="628426"/>
          </a:xfrm>
        </p:grpSpPr>
        <p:sp>
          <p:nvSpPr>
            <p:cNvPr id="15" name="Google Shape;12500;p76">
              <a:extLst>
                <a:ext uri="{FF2B5EF4-FFF2-40B4-BE49-F238E27FC236}">
                  <a16:creationId xmlns:a16="http://schemas.microsoft.com/office/drawing/2014/main" id="{34388139-5085-4445-ABC0-03C702B80680}"/>
                </a:ext>
              </a:extLst>
            </p:cNvPr>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2502;p76">
              <a:extLst>
                <a:ext uri="{FF2B5EF4-FFF2-40B4-BE49-F238E27FC236}">
                  <a16:creationId xmlns:a16="http://schemas.microsoft.com/office/drawing/2014/main" id="{9E57A2BC-0720-4277-AF23-76D473B79D05}"/>
                </a:ext>
              </a:extLst>
            </p:cNvPr>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rgbClr val="FFFFFF"/>
                  </a:solidFill>
                  <a:latin typeface="Arial"/>
                  <a:ea typeface="Arial"/>
                  <a:cs typeface="Arial"/>
                  <a:sym typeface="Arial"/>
                </a:rPr>
                <a:t>HPF</a:t>
              </a:r>
              <a:endParaRPr sz="1400" b="0" i="0" u="none" strike="noStrike" cap="none" dirty="0">
                <a:solidFill>
                  <a:srgbClr val="FFFFFF"/>
                </a:solidFill>
                <a:latin typeface="Arial"/>
                <a:ea typeface="Arial"/>
                <a:cs typeface="Arial"/>
                <a:sym typeface="Arial"/>
              </a:endParaRPr>
            </a:p>
          </p:txBody>
        </p:sp>
        <p:sp>
          <p:nvSpPr>
            <p:cNvPr id="18" name="Google Shape;12503;p76">
              <a:extLst>
                <a:ext uri="{FF2B5EF4-FFF2-40B4-BE49-F238E27FC236}">
                  <a16:creationId xmlns:a16="http://schemas.microsoft.com/office/drawing/2014/main" id="{9CACEA51-D927-4092-9FC7-9DAAC32CC914}"/>
                </a:ext>
              </a:extLst>
            </p:cNvPr>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12505;p76">
              <a:extLst>
                <a:ext uri="{FF2B5EF4-FFF2-40B4-BE49-F238E27FC236}">
                  <a16:creationId xmlns:a16="http://schemas.microsoft.com/office/drawing/2014/main" id="{34AB1576-C2A1-4119-BCB7-9535190C72E2}"/>
                </a:ext>
              </a:extLst>
            </p:cNvPr>
            <p:cNvSpPr/>
            <p:nvPr/>
          </p:nvSpPr>
          <p:spPr>
            <a:xfrm>
              <a:off x="1119685" y="3839637"/>
              <a:ext cx="124519" cy="278378"/>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12507;p76">
              <a:extLst>
                <a:ext uri="{FF2B5EF4-FFF2-40B4-BE49-F238E27FC236}">
                  <a16:creationId xmlns:a16="http://schemas.microsoft.com/office/drawing/2014/main" id="{84EA4F17-AEFD-4ED7-B76F-E2246858C0C4}"/>
                </a:ext>
              </a:extLst>
            </p:cNvPr>
            <p:cNvSpPr/>
            <p:nvPr/>
          </p:nvSpPr>
          <p:spPr>
            <a:xfrm>
              <a:off x="956046" y="4061097"/>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FFFFFF"/>
                  </a:solidFill>
                  <a:latin typeface="Arial"/>
                  <a:ea typeface="Arial"/>
                  <a:cs typeface="Arial"/>
                  <a:sym typeface="Arial"/>
                </a:rPr>
                <a:t>Bilateral</a:t>
              </a:r>
              <a:endParaRPr sz="1400" b="0" i="0" u="none" strike="noStrike" cap="none" dirty="0">
                <a:solidFill>
                  <a:srgbClr val="FFFFFF"/>
                </a:solidFill>
                <a:latin typeface="Arial"/>
                <a:ea typeface="Arial"/>
                <a:cs typeface="Arial"/>
                <a:sym typeface="Arial"/>
              </a:endParaRPr>
            </a:p>
          </p:txBody>
        </p:sp>
        <p:sp>
          <p:nvSpPr>
            <p:cNvPr id="23" name="Google Shape;12508;p76">
              <a:extLst>
                <a:ext uri="{FF2B5EF4-FFF2-40B4-BE49-F238E27FC236}">
                  <a16:creationId xmlns:a16="http://schemas.microsoft.com/office/drawing/2014/main" id="{DAEC1EFA-0B95-4F2D-AB83-53AB891FFCBD}"/>
                </a:ext>
              </a:extLst>
            </p:cNvPr>
            <p:cNvSpPr/>
            <p:nvPr/>
          </p:nvSpPr>
          <p:spPr>
            <a:xfrm>
              <a:off x="967455" y="3796149"/>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rgbClr val="FFFFFF"/>
                  </a:solidFill>
                  <a:latin typeface="Arial"/>
                  <a:ea typeface="Arial"/>
                  <a:cs typeface="Arial"/>
                  <a:sym typeface="Arial"/>
                </a:rPr>
                <a:t>Gaussian</a:t>
              </a:r>
              <a:endParaRPr sz="1400" b="0" i="0" u="none" strike="noStrike" cap="none" dirty="0">
                <a:solidFill>
                  <a:srgbClr val="FFFFFF"/>
                </a:solidFill>
                <a:latin typeface="Arial"/>
                <a:ea typeface="Arial"/>
                <a:cs typeface="Arial"/>
                <a:sym typeface="Arial"/>
              </a:endParaRPr>
            </a:p>
          </p:txBody>
        </p:sp>
        <p:sp>
          <p:nvSpPr>
            <p:cNvPr id="24" name="Google Shape;12509;p76">
              <a:extLst>
                <a:ext uri="{FF2B5EF4-FFF2-40B4-BE49-F238E27FC236}">
                  <a16:creationId xmlns:a16="http://schemas.microsoft.com/office/drawing/2014/main" id="{EB7445BA-04E6-4722-90EC-105EDA572CC3}"/>
                </a:ext>
              </a:extLst>
            </p:cNvPr>
            <p:cNvSpPr/>
            <p:nvPr/>
          </p:nvSpPr>
          <p:spPr>
            <a:xfrm>
              <a:off x="1603156" y="3961205"/>
              <a:ext cx="170001" cy="7690"/>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12511;p76">
              <a:extLst>
                <a:ext uri="{FF2B5EF4-FFF2-40B4-BE49-F238E27FC236}">
                  <a16:creationId xmlns:a16="http://schemas.microsoft.com/office/drawing/2014/main" id="{88FD4016-8415-4344-B2A2-170816FABB77}"/>
                </a:ext>
              </a:extLst>
            </p:cNvPr>
            <p:cNvSpPr/>
            <p:nvPr/>
          </p:nvSpPr>
          <p:spPr>
            <a:xfrm>
              <a:off x="1773157" y="3851218"/>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12513;p76">
              <a:extLst>
                <a:ext uri="{FF2B5EF4-FFF2-40B4-BE49-F238E27FC236}">
                  <a16:creationId xmlns:a16="http://schemas.microsoft.com/office/drawing/2014/main" id="{320D853B-85A4-4C4C-ABB3-8D90D5C60D9B}"/>
                </a:ext>
              </a:extLst>
            </p:cNvPr>
            <p:cNvSpPr/>
            <p:nvPr/>
          </p:nvSpPr>
          <p:spPr>
            <a:xfrm>
              <a:off x="1854830" y="3812327"/>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rgbClr val="FFFFFF"/>
                  </a:solidFill>
                  <a:latin typeface="Arial"/>
                  <a:ea typeface="Arial"/>
                  <a:cs typeface="Arial"/>
                  <a:sym typeface="Arial"/>
                </a:rPr>
                <a:t>LPF</a:t>
              </a:r>
              <a:endParaRPr sz="1400" b="0" i="0" u="none" strike="noStrike" cap="none" dirty="0">
                <a:solidFill>
                  <a:srgbClr val="FFFFFF"/>
                </a:solidFill>
                <a:latin typeface="Arial"/>
                <a:ea typeface="Arial"/>
                <a:cs typeface="Arial"/>
                <a:sym typeface="Arial"/>
              </a:endParaRPr>
            </a:p>
          </p:txBody>
        </p:sp>
        <p:sp>
          <p:nvSpPr>
            <p:cNvPr id="29" name="Google Shape;12514;p76">
              <a:extLst>
                <a:ext uri="{FF2B5EF4-FFF2-40B4-BE49-F238E27FC236}">
                  <a16:creationId xmlns:a16="http://schemas.microsoft.com/office/drawing/2014/main" id="{3B76576A-CA35-4FA1-8D98-CC88ADCC6D0B}"/>
                </a:ext>
              </a:extLst>
            </p:cNvPr>
            <p:cNvSpPr/>
            <p:nvPr/>
          </p:nvSpPr>
          <p:spPr>
            <a:xfrm>
              <a:off x="1855280" y="3995793"/>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rgbClr val="FFFFFF"/>
                  </a:solidFill>
                  <a:latin typeface="Arial"/>
                  <a:ea typeface="Arial"/>
                  <a:cs typeface="Arial"/>
                  <a:sym typeface="Arial"/>
                </a:rPr>
                <a:t>HPF</a:t>
              </a:r>
              <a:endParaRPr sz="1400" b="0" i="0" u="none" strike="noStrike" cap="none" dirty="0">
                <a:solidFill>
                  <a:srgbClr val="FFFFFF"/>
                </a:solidFill>
                <a:latin typeface="Arial"/>
                <a:ea typeface="Arial"/>
                <a:cs typeface="Arial"/>
                <a:sym typeface="Arial"/>
              </a:endParaRPr>
            </a:p>
          </p:txBody>
        </p:sp>
        <p:sp>
          <p:nvSpPr>
            <p:cNvPr id="30" name="Google Shape;12515;p76">
              <a:extLst>
                <a:ext uri="{FF2B5EF4-FFF2-40B4-BE49-F238E27FC236}">
                  <a16:creationId xmlns:a16="http://schemas.microsoft.com/office/drawing/2014/main" id="{3007AEF7-389B-4D00-B826-CDE860A4361F}"/>
                </a:ext>
              </a:extLst>
            </p:cNvPr>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12516;p76">
              <a:extLst>
                <a:ext uri="{FF2B5EF4-FFF2-40B4-BE49-F238E27FC236}">
                  <a16:creationId xmlns:a16="http://schemas.microsoft.com/office/drawing/2014/main" id="{3E61BA48-72CF-4E45-9435-15E6755A3CED}"/>
                </a:ext>
              </a:extLst>
            </p:cNvPr>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12518;p76">
              <a:extLst>
                <a:ext uri="{FF2B5EF4-FFF2-40B4-BE49-F238E27FC236}">
                  <a16:creationId xmlns:a16="http://schemas.microsoft.com/office/drawing/2014/main" id="{92FF6922-4A70-433B-A759-426F002DAF4D}"/>
                </a:ext>
              </a:extLst>
            </p:cNvPr>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rgbClr val="FFFFFF"/>
                  </a:solidFill>
                  <a:latin typeface="Arial"/>
                  <a:ea typeface="Arial"/>
                  <a:cs typeface="Arial"/>
                  <a:sym typeface="Arial"/>
                </a:rPr>
                <a:t>Mean</a:t>
              </a:r>
              <a:endParaRPr sz="1400" b="0" i="0" u="none" strike="noStrike" cap="none" dirty="0">
                <a:solidFill>
                  <a:srgbClr val="FFFFFF"/>
                </a:solidFill>
                <a:latin typeface="Arial"/>
                <a:ea typeface="Arial"/>
                <a:cs typeface="Arial"/>
                <a:sym typeface="Arial"/>
              </a:endParaRPr>
            </a:p>
          </p:txBody>
        </p:sp>
        <p:sp>
          <p:nvSpPr>
            <p:cNvPr id="34" name="Google Shape;12519;p76">
              <a:extLst>
                <a:ext uri="{FF2B5EF4-FFF2-40B4-BE49-F238E27FC236}">
                  <a16:creationId xmlns:a16="http://schemas.microsoft.com/office/drawing/2014/main" id="{E2B5EFFF-73B8-4C5A-8EC3-3B2B08AB70B9}"/>
                </a:ext>
              </a:extLst>
            </p:cNvPr>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12521;p76">
              <a:extLst>
                <a:ext uri="{FF2B5EF4-FFF2-40B4-BE49-F238E27FC236}">
                  <a16:creationId xmlns:a16="http://schemas.microsoft.com/office/drawing/2014/main" id="{7D59A96C-26AA-4614-9BAF-2A6FD84360B5}"/>
                </a:ext>
              </a:extLst>
            </p:cNvPr>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dirty="0" err="1">
                  <a:solidFill>
                    <a:srgbClr val="FFFFFF"/>
                  </a:solidFill>
                </a:rPr>
                <a:t>Welner</a:t>
              </a:r>
              <a:endParaRPr sz="1400" b="0" i="0" u="none" strike="noStrike" cap="none" dirty="0">
                <a:solidFill>
                  <a:srgbClr val="FFFFFF"/>
                </a:solidFill>
                <a:latin typeface="Arial"/>
                <a:ea typeface="Arial"/>
                <a:cs typeface="Arial"/>
                <a:sym typeface="Arial"/>
              </a:endParaRPr>
            </a:p>
          </p:txBody>
        </p:sp>
        <p:sp>
          <p:nvSpPr>
            <p:cNvPr id="37" name="Google Shape;12522;p76">
              <a:extLst>
                <a:ext uri="{FF2B5EF4-FFF2-40B4-BE49-F238E27FC236}">
                  <a16:creationId xmlns:a16="http://schemas.microsoft.com/office/drawing/2014/main" id="{6314657D-3652-4BE3-BB0B-64B6918F4C8C}"/>
                </a:ext>
              </a:extLst>
            </p:cNvPr>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12524;p76">
              <a:extLst>
                <a:ext uri="{FF2B5EF4-FFF2-40B4-BE49-F238E27FC236}">
                  <a16:creationId xmlns:a16="http://schemas.microsoft.com/office/drawing/2014/main" id="{42F95000-261D-4FDC-98B3-B93BE78BFF2E}"/>
                </a:ext>
              </a:extLst>
            </p:cNvPr>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dirty="0">
                  <a:solidFill>
                    <a:srgbClr val="FFFFFF"/>
                  </a:solidFill>
                </a:rPr>
                <a:t>LPF</a:t>
              </a:r>
              <a:endParaRPr sz="1400" b="0" i="0" u="none" strike="noStrike" cap="none" dirty="0">
                <a:solidFill>
                  <a:srgbClr val="FFFFFF"/>
                </a:solidFill>
                <a:latin typeface="Arial"/>
                <a:ea typeface="Arial"/>
                <a:cs typeface="Arial"/>
                <a:sym typeface="Arial"/>
              </a:endParaRPr>
            </a:p>
          </p:txBody>
        </p:sp>
        <p:sp>
          <p:nvSpPr>
            <p:cNvPr id="42" name="Google Shape;12547;p76">
              <a:extLst>
                <a:ext uri="{FF2B5EF4-FFF2-40B4-BE49-F238E27FC236}">
                  <a16:creationId xmlns:a16="http://schemas.microsoft.com/office/drawing/2014/main" id="{731043B5-CCB6-4472-AF97-317BC8E54251}"/>
                </a:ext>
              </a:extLst>
            </p:cNvPr>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12548;p76">
              <a:extLst>
                <a:ext uri="{FF2B5EF4-FFF2-40B4-BE49-F238E27FC236}">
                  <a16:creationId xmlns:a16="http://schemas.microsoft.com/office/drawing/2014/main" id="{4C688A5C-0BFD-4F89-AA75-C8F3A708A47F}"/>
                </a:ext>
              </a:extLst>
            </p:cNvPr>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12551;p76">
              <a:extLst>
                <a:ext uri="{FF2B5EF4-FFF2-40B4-BE49-F238E27FC236}">
                  <a16:creationId xmlns:a16="http://schemas.microsoft.com/office/drawing/2014/main" id="{B6D22FEF-8210-45C3-A2FB-B264E61BC0C5}"/>
                </a:ext>
              </a:extLst>
            </p:cNvPr>
            <p:cNvSpPr/>
            <p:nvPr/>
          </p:nvSpPr>
          <p:spPr>
            <a:xfrm>
              <a:off x="1760725" y="3949417"/>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48" name="Google Shape;12553;p76">
              <a:extLst>
                <a:ext uri="{FF2B5EF4-FFF2-40B4-BE49-F238E27FC236}">
                  <a16:creationId xmlns:a16="http://schemas.microsoft.com/office/drawing/2014/main" id="{032ADCCF-3EF9-41B6-8673-57067306942A}"/>
                </a:ext>
              </a:extLst>
            </p:cNvPr>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12554;p76">
              <a:extLst>
                <a:ext uri="{FF2B5EF4-FFF2-40B4-BE49-F238E27FC236}">
                  <a16:creationId xmlns:a16="http://schemas.microsoft.com/office/drawing/2014/main" id="{5972485C-3DD2-4A51-967E-C772827B0DC9}"/>
                </a:ext>
              </a:extLst>
            </p:cNvPr>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12557;p76">
              <a:extLst>
                <a:ext uri="{FF2B5EF4-FFF2-40B4-BE49-F238E27FC236}">
                  <a16:creationId xmlns:a16="http://schemas.microsoft.com/office/drawing/2014/main" id="{8981ACD7-698C-433D-B24A-59B84717CCF3}"/>
                </a:ext>
              </a:extLst>
            </p:cNvPr>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 name="Google Shape;12509;p76">
            <a:extLst>
              <a:ext uri="{FF2B5EF4-FFF2-40B4-BE49-F238E27FC236}">
                <a16:creationId xmlns:a16="http://schemas.microsoft.com/office/drawing/2014/main" id="{23907BA2-FCDB-48C5-A692-59A2B9389C37}"/>
              </a:ext>
            </a:extLst>
          </p:cNvPr>
          <p:cNvSpPr/>
          <p:nvPr/>
        </p:nvSpPr>
        <p:spPr>
          <a:xfrm flipV="1">
            <a:off x="2054392" y="2478359"/>
            <a:ext cx="1084487" cy="45719"/>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12513;p76">
            <a:extLst>
              <a:ext uri="{FF2B5EF4-FFF2-40B4-BE49-F238E27FC236}">
                <a16:creationId xmlns:a16="http://schemas.microsoft.com/office/drawing/2014/main" id="{CBA9DC32-FA95-4700-9017-E3401376F4DE}"/>
              </a:ext>
            </a:extLst>
          </p:cNvPr>
          <p:cNvSpPr/>
          <p:nvPr/>
        </p:nvSpPr>
        <p:spPr>
          <a:xfrm>
            <a:off x="1103545" y="2278926"/>
            <a:ext cx="963661" cy="561997"/>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2800" b="1" i="1" u="none" strike="noStrike" cap="none" dirty="0">
                <a:solidFill>
                  <a:schemeClr val="accent6">
                    <a:lumMod val="60000"/>
                    <a:lumOff val="40000"/>
                  </a:schemeClr>
                </a:solidFill>
                <a:latin typeface="Arabic Typesetting" panose="020B0604020202020204" pitchFamily="66" charset="-78"/>
                <a:cs typeface="Arabic Typesetting" panose="020B0604020202020204" pitchFamily="66" charset="-78"/>
                <a:sym typeface="Arial"/>
              </a:rPr>
              <a:t>Median</a:t>
            </a:r>
            <a:endParaRPr sz="2800" b="1" i="1" u="none" strike="noStrike" cap="none" dirty="0">
              <a:solidFill>
                <a:schemeClr val="accent6">
                  <a:lumMod val="60000"/>
                  <a:lumOff val="40000"/>
                </a:schemeClr>
              </a:solidFill>
              <a:latin typeface="Arabic Typesetting" panose="020B0604020202020204" pitchFamily="66" charset="-78"/>
              <a:cs typeface="Arabic Typesetting" panose="020B0604020202020204" pitchFamily="66" charset="-78"/>
              <a:sym typeface="Arial"/>
            </a:endParaRPr>
          </a:p>
        </p:txBody>
      </p:sp>
      <p:sp>
        <p:nvSpPr>
          <p:cNvPr id="51" name="Google Shape;12503;p76">
            <a:extLst>
              <a:ext uri="{FF2B5EF4-FFF2-40B4-BE49-F238E27FC236}">
                <a16:creationId xmlns:a16="http://schemas.microsoft.com/office/drawing/2014/main" id="{75FEA827-31B0-480E-A3DB-97DDDC47494B}"/>
              </a:ext>
            </a:extLst>
          </p:cNvPr>
          <p:cNvSpPr/>
          <p:nvPr/>
        </p:nvSpPr>
        <p:spPr>
          <a:xfrm rot="16200000" flipV="1">
            <a:off x="3329530" y="2446038"/>
            <a:ext cx="1549249" cy="159500"/>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12503;p76">
            <a:extLst>
              <a:ext uri="{FF2B5EF4-FFF2-40B4-BE49-F238E27FC236}">
                <a16:creationId xmlns:a16="http://schemas.microsoft.com/office/drawing/2014/main" id="{B4068C34-8862-4105-8C86-68AD19C589B2}"/>
              </a:ext>
            </a:extLst>
          </p:cNvPr>
          <p:cNvSpPr/>
          <p:nvPr/>
        </p:nvSpPr>
        <p:spPr>
          <a:xfrm rot="16200000" flipV="1">
            <a:off x="3924685" y="2455789"/>
            <a:ext cx="1549249" cy="159500"/>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 name="TextBox 2">
            <a:extLst>
              <a:ext uri="{FF2B5EF4-FFF2-40B4-BE49-F238E27FC236}">
                <a16:creationId xmlns:a16="http://schemas.microsoft.com/office/drawing/2014/main" id="{CF9B129F-6603-40AA-8748-07EBF607C715}"/>
              </a:ext>
            </a:extLst>
          </p:cNvPr>
          <p:cNvSpPr txBox="1"/>
          <p:nvPr/>
        </p:nvSpPr>
        <p:spPr>
          <a:xfrm rot="16200000">
            <a:off x="3729219" y="2189061"/>
            <a:ext cx="1441071" cy="584775"/>
          </a:xfrm>
          <a:prstGeom prst="rect">
            <a:avLst/>
          </a:prstGeom>
          <a:noFill/>
        </p:spPr>
        <p:txBody>
          <a:bodyPr wrap="square" rtlCol="0">
            <a:spAutoFit/>
          </a:bodyPr>
          <a:lstStyle/>
          <a:p>
            <a:pPr algn="ctr"/>
            <a:r>
              <a:rPr lang="en-US" sz="3200" dirty="0">
                <a:solidFill>
                  <a:srgbClr val="FFFFFF"/>
                </a:solidFill>
                <a:latin typeface="Times New Roman" panose="02020603050405020304" pitchFamily="18" charset="0"/>
                <a:cs typeface="Times New Roman" panose="02020603050405020304" pitchFamily="18" charset="0"/>
              </a:rPr>
              <a:t>Filter</a:t>
            </a:r>
          </a:p>
        </p:txBody>
      </p:sp>
      <p:sp>
        <p:nvSpPr>
          <p:cNvPr id="4" name="TextBox 3">
            <a:extLst>
              <a:ext uri="{FF2B5EF4-FFF2-40B4-BE49-F238E27FC236}">
                <a16:creationId xmlns:a16="http://schemas.microsoft.com/office/drawing/2014/main" id="{4F9660BC-CA4D-4BF6-9C60-A44F1B6E3A6D}"/>
              </a:ext>
            </a:extLst>
          </p:cNvPr>
          <p:cNvSpPr txBox="1"/>
          <p:nvPr/>
        </p:nvSpPr>
        <p:spPr>
          <a:xfrm rot="16200000">
            <a:off x="3122007" y="2364792"/>
            <a:ext cx="1843088" cy="318572"/>
          </a:xfrm>
          <a:prstGeom prst="rect">
            <a:avLst/>
          </a:prstGeom>
          <a:noFill/>
        </p:spPr>
        <p:txBody>
          <a:bodyPr wrap="square" rtlCol="0">
            <a:spAutoFit/>
          </a:bodyPr>
          <a:lstStyle/>
          <a:p>
            <a:pPr algn="ctr"/>
            <a:r>
              <a:rPr lang="en-US" dirty="0">
                <a:solidFill>
                  <a:srgbClr val="FFFFFF"/>
                </a:solidFill>
              </a:rPr>
              <a:t>Time Domain</a:t>
            </a:r>
          </a:p>
        </p:txBody>
      </p:sp>
      <p:sp>
        <p:nvSpPr>
          <p:cNvPr id="54" name="TextBox 53">
            <a:extLst>
              <a:ext uri="{FF2B5EF4-FFF2-40B4-BE49-F238E27FC236}">
                <a16:creationId xmlns:a16="http://schemas.microsoft.com/office/drawing/2014/main" id="{6FA32574-465D-4C01-B110-CEB3BC8CADEE}"/>
              </a:ext>
            </a:extLst>
          </p:cNvPr>
          <p:cNvSpPr txBox="1"/>
          <p:nvPr/>
        </p:nvSpPr>
        <p:spPr>
          <a:xfrm rot="16200000">
            <a:off x="3981411" y="2329556"/>
            <a:ext cx="1843088" cy="318572"/>
          </a:xfrm>
          <a:prstGeom prst="rect">
            <a:avLst/>
          </a:prstGeom>
          <a:noFill/>
        </p:spPr>
        <p:txBody>
          <a:bodyPr wrap="square" rtlCol="0">
            <a:spAutoFit/>
          </a:bodyPr>
          <a:lstStyle/>
          <a:p>
            <a:pPr algn="ctr"/>
            <a:r>
              <a:rPr lang="en-US" dirty="0">
                <a:solidFill>
                  <a:srgbClr val="FFFFFF"/>
                </a:solidFill>
              </a:rPr>
              <a:t>Freq Domain</a:t>
            </a:r>
          </a:p>
        </p:txBody>
      </p:sp>
      <p:sp>
        <p:nvSpPr>
          <p:cNvPr id="5" name="TextBox 4">
            <a:extLst>
              <a:ext uri="{FF2B5EF4-FFF2-40B4-BE49-F238E27FC236}">
                <a16:creationId xmlns:a16="http://schemas.microsoft.com/office/drawing/2014/main" id="{6B5A6ED8-39EC-4278-8DCD-3A0F8BA1A072}"/>
              </a:ext>
            </a:extLst>
          </p:cNvPr>
          <p:cNvSpPr txBox="1"/>
          <p:nvPr/>
        </p:nvSpPr>
        <p:spPr>
          <a:xfrm>
            <a:off x="5343525" y="2212414"/>
            <a:ext cx="682431" cy="369332"/>
          </a:xfrm>
          <a:prstGeom prst="rect">
            <a:avLst/>
          </a:prstGeom>
          <a:noFill/>
        </p:spPr>
        <p:txBody>
          <a:bodyPr wrap="square" rtlCol="0">
            <a:spAutoFit/>
          </a:bodyPr>
          <a:lstStyle/>
          <a:p>
            <a:r>
              <a:rPr lang="en-US" sz="900" dirty="0">
                <a:solidFill>
                  <a:srgbClr val="FFFFFF"/>
                </a:solidFill>
                <a:latin typeface="Times New Roman" panose="02020603050405020304" pitchFamily="18" charset="0"/>
                <a:cs typeface="Times New Roman" panose="02020603050405020304" pitchFamily="18" charset="0"/>
              </a:rPr>
              <a:t>Fourier Transform</a:t>
            </a:r>
          </a:p>
        </p:txBody>
      </p:sp>
      <p:sp>
        <p:nvSpPr>
          <p:cNvPr id="75" name="TextBox 74">
            <a:extLst>
              <a:ext uri="{FF2B5EF4-FFF2-40B4-BE49-F238E27FC236}">
                <a16:creationId xmlns:a16="http://schemas.microsoft.com/office/drawing/2014/main" id="{415E7A27-F74B-46D1-AC37-2469F84C1343}"/>
              </a:ext>
            </a:extLst>
          </p:cNvPr>
          <p:cNvSpPr txBox="1"/>
          <p:nvPr/>
        </p:nvSpPr>
        <p:spPr>
          <a:xfrm>
            <a:off x="5325960" y="3363987"/>
            <a:ext cx="682431" cy="369332"/>
          </a:xfrm>
          <a:prstGeom prst="rect">
            <a:avLst/>
          </a:prstGeom>
          <a:noFill/>
        </p:spPr>
        <p:txBody>
          <a:bodyPr wrap="square" rtlCol="0">
            <a:spAutoFit/>
          </a:bodyPr>
          <a:lstStyle/>
          <a:p>
            <a:r>
              <a:rPr lang="en-US" sz="900" dirty="0">
                <a:solidFill>
                  <a:srgbClr val="FFFFFF"/>
                </a:solidFill>
                <a:latin typeface="Times New Roman" panose="02020603050405020304" pitchFamily="18" charset="0"/>
                <a:cs typeface="Times New Roman" panose="02020603050405020304" pitchFamily="18" charset="0"/>
              </a:rPr>
              <a:t>Wavelet Transform</a:t>
            </a:r>
          </a:p>
        </p:txBody>
      </p:sp>
      <p:sp>
        <p:nvSpPr>
          <p:cNvPr id="76" name="TextBox 75">
            <a:extLst>
              <a:ext uri="{FF2B5EF4-FFF2-40B4-BE49-F238E27FC236}">
                <a16:creationId xmlns:a16="http://schemas.microsoft.com/office/drawing/2014/main" id="{E2CBFB0E-2437-49D4-AC7B-743E79AA18CF}"/>
              </a:ext>
            </a:extLst>
          </p:cNvPr>
          <p:cNvSpPr txBox="1"/>
          <p:nvPr/>
        </p:nvSpPr>
        <p:spPr>
          <a:xfrm>
            <a:off x="5369199" y="1122569"/>
            <a:ext cx="682431" cy="369332"/>
          </a:xfrm>
          <a:prstGeom prst="rect">
            <a:avLst/>
          </a:prstGeom>
          <a:noFill/>
        </p:spPr>
        <p:txBody>
          <a:bodyPr wrap="square" rtlCol="0">
            <a:spAutoFit/>
          </a:bodyPr>
          <a:lstStyle/>
          <a:p>
            <a:r>
              <a:rPr lang="en-US" sz="900" dirty="0">
                <a:solidFill>
                  <a:srgbClr val="FFFFFF"/>
                </a:solidFill>
                <a:latin typeface="Times New Roman" panose="02020603050405020304" pitchFamily="18" charset="0"/>
                <a:cs typeface="Times New Roman" panose="02020603050405020304" pitchFamily="18" charset="0"/>
              </a:rPr>
              <a:t>Wavelet Transform</a:t>
            </a:r>
          </a:p>
        </p:txBody>
      </p:sp>
    </p:spTree>
    <p:extLst>
      <p:ext uri="{BB962C8B-B14F-4D97-AF65-F5344CB8AC3E}">
        <p14:creationId xmlns:p14="http://schemas.microsoft.com/office/powerpoint/2010/main" val="949451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12" name="TextBox 11">
            <a:extLst>
              <a:ext uri="{FF2B5EF4-FFF2-40B4-BE49-F238E27FC236}">
                <a16:creationId xmlns:a16="http://schemas.microsoft.com/office/drawing/2014/main" id="{DE7FF17A-9F12-4BF4-9A2B-2596517D39E6}"/>
              </a:ext>
            </a:extLst>
          </p:cNvPr>
          <p:cNvSpPr txBox="1"/>
          <p:nvPr/>
        </p:nvSpPr>
        <p:spPr>
          <a:xfrm>
            <a:off x="3243263" y="314831"/>
            <a:ext cx="4314825" cy="584775"/>
          </a:xfrm>
          <a:prstGeom prst="rect">
            <a:avLst/>
          </a:prstGeom>
          <a:noFill/>
        </p:spPr>
        <p:txBody>
          <a:bodyPr wrap="square" rtlCol="0">
            <a:spAutoFit/>
          </a:bodyPr>
          <a:lstStyle/>
          <a:p>
            <a:r>
              <a:rPr lang="en-AS" sz="3200" dirty="0">
                <a:solidFill>
                  <a:srgbClr val="EBEBEB"/>
                </a:solidFill>
                <a:latin typeface="Times New Roman" panose="02020603050405020304" pitchFamily="18" charset="0"/>
                <a:cs typeface="Times New Roman" panose="02020603050405020304" pitchFamily="18" charset="0"/>
              </a:rPr>
              <a:t>Introduction</a:t>
            </a:r>
            <a:endParaRPr lang="en-US" sz="3200" dirty="0">
              <a:latin typeface="Times New Roman" panose="02020603050405020304" pitchFamily="18" charset="0"/>
              <a:cs typeface="Times New Roman" panose="02020603050405020304" pitchFamily="18" charset="0"/>
            </a:endParaRPr>
          </a:p>
        </p:txBody>
      </p:sp>
      <p:pic>
        <p:nvPicPr>
          <p:cNvPr id="38" name="Picture 37">
            <a:extLst>
              <a:ext uri="{FF2B5EF4-FFF2-40B4-BE49-F238E27FC236}">
                <a16:creationId xmlns:a16="http://schemas.microsoft.com/office/drawing/2014/main" id="{54C0498F-23F3-40FC-811C-323611B38394}"/>
              </a:ext>
            </a:extLst>
          </p:cNvPr>
          <p:cNvPicPr>
            <a:picLocks noChangeAspect="1"/>
          </p:cNvPicPr>
          <p:nvPr/>
        </p:nvPicPr>
        <p:blipFill>
          <a:blip r:embed="rId3"/>
          <a:stretch>
            <a:fillRect/>
          </a:stretch>
        </p:blipFill>
        <p:spPr>
          <a:xfrm>
            <a:off x="5532789" y="2132546"/>
            <a:ext cx="3611211" cy="1778521"/>
          </a:xfrm>
          <a:prstGeom prst="rect">
            <a:avLst/>
          </a:prstGeom>
          <a:effectLst/>
        </p:spPr>
      </p:pic>
      <p:sp>
        <p:nvSpPr>
          <p:cNvPr id="13" name="TextBox 12">
            <a:extLst>
              <a:ext uri="{FF2B5EF4-FFF2-40B4-BE49-F238E27FC236}">
                <a16:creationId xmlns:a16="http://schemas.microsoft.com/office/drawing/2014/main" id="{458B1109-04E3-4CE1-84B0-A0BB10509CB5}"/>
              </a:ext>
            </a:extLst>
          </p:cNvPr>
          <p:cNvSpPr txBox="1"/>
          <p:nvPr/>
        </p:nvSpPr>
        <p:spPr>
          <a:xfrm>
            <a:off x="435769" y="1777984"/>
            <a:ext cx="5097020" cy="2702278"/>
          </a:xfrm>
          <a:prstGeom prst="rect">
            <a:avLst/>
          </a:prstGeom>
          <a:noFill/>
        </p:spPr>
        <p:txBody>
          <a:bodyPr wrap="square" rtlCol="0">
            <a:spAutoFit/>
          </a:bodyPr>
          <a:lstStyle/>
          <a:p>
            <a:pPr algn="just">
              <a:lnSpc>
                <a:spcPct val="120000"/>
              </a:lnSpc>
            </a:pPr>
            <a:r>
              <a:rPr lang="en-US" sz="1600" dirty="0">
                <a:solidFill>
                  <a:srgbClr val="FFFFFF"/>
                </a:solidFill>
                <a:latin typeface="Times New Roman" panose="02020603050405020304" pitchFamily="18" charset="0"/>
                <a:cs typeface="Times New Roman" panose="02020603050405020304" pitchFamily="18" charset="0"/>
              </a:rPr>
              <a:t>The </a:t>
            </a:r>
            <a:r>
              <a:rPr lang="en-AS" sz="1600" dirty="0">
                <a:solidFill>
                  <a:srgbClr val="FFFFFF"/>
                </a:solidFill>
                <a:latin typeface="Times New Roman" panose="02020603050405020304" pitchFamily="18" charset="0"/>
                <a:cs typeface="Times New Roman" panose="02020603050405020304" pitchFamily="18" charset="0"/>
              </a:rPr>
              <a:t>2D </a:t>
            </a:r>
            <a:r>
              <a:rPr lang="en-US" sz="1600" dirty="0">
                <a:solidFill>
                  <a:srgbClr val="FFFFFF"/>
                </a:solidFill>
                <a:latin typeface="Times New Roman" panose="02020603050405020304" pitchFamily="18" charset="0"/>
                <a:cs typeface="Times New Roman" panose="02020603050405020304" pitchFamily="18" charset="0"/>
              </a:rPr>
              <a:t>median filter plays an important role in image processing for noise removing. To enhance the operating speed, hardware implementation of median filter on field programmable gate arrays (FPGA) or application specific IC (ASIC) are necessary and inevitable</a:t>
            </a:r>
            <a:r>
              <a:rPr lang="en-AS" sz="1600" dirty="0">
                <a:solidFill>
                  <a:srgbClr val="FFFFFF"/>
                </a:solidFill>
                <a:latin typeface="Times New Roman" panose="02020603050405020304" pitchFamily="18" charset="0"/>
                <a:cs typeface="Times New Roman" panose="02020603050405020304" pitchFamily="18" charset="0"/>
              </a:rPr>
              <a:t>.</a:t>
            </a:r>
          </a:p>
          <a:p>
            <a:pPr marL="0" indent="0" algn="just">
              <a:lnSpc>
                <a:spcPct val="120000"/>
              </a:lnSpc>
              <a:buNone/>
            </a:pPr>
            <a:endParaRPr lang="en-AS" sz="1600" dirty="0">
              <a:solidFill>
                <a:srgbClr val="FFFFFF"/>
              </a:solidFill>
              <a:latin typeface="Times New Roman" panose="02020603050405020304" pitchFamily="18" charset="0"/>
              <a:cs typeface="Times New Roman" panose="02020603050405020304" pitchFamily="18" charset="0"/>
            </a:endParaRPr>
          </a:p>
          <a:p>
            <a:pPr algn="just">
              <a:lnSpc>
                <a:spcPct val="120000"/>
              </a:lnSpc>
            </a:pPr>
            <a:r>
              <a:rPr lang="en-AS" sz="1600" dirty="0">
                <a:solidFill>
                  <a:srgbClr val="FFFFFF"/>
                </a:solidFill>
                <a:latin typeface="Times New Roman" panose="02020603050405020304" pitchFamily="18" charset="0"/>
                <a:cs typeface="Times New Roman" panose="02020603050405020304" pitchFamily="18" charset="0"/>
              </a:rPr>
              <a:t>Here, we</a:t>
            </a:r>
            <a:r>
              <a:rPr lang="en-US" sz="1600" dirty="0">
                <a:solidFill>
                  <a:srgbClr val="FFFFFF"/>
                </a:solidFill>
                <a:latin typeface="Times New Roman" panose="02020603050405020304" pitchFamily="18" charset="0"/>
                <a:cs typeface="Times New Roman" panose="02020603050405020304" pitchFamily="18" charset="0"/>
              </a:rPr>
              <a:t> presents a low-cost and high-throughput hardware design for two-dimensional (2D) median filter.</a:t>
            </a:r>
            <a:endParaRPr lang="en-AS" sz="1600" dirty="0">
              <a:solidFill>
                <a:srgbClr val="FFFFFF"/>
              </a:solidFill>
              <a:latin typeface="Times New Roman" panose="02020603050405020304" pitchFamily="18" charset="0"/>
              <a:cs typeface="Times New Roman" panose="02020603050405020304" pitchFamily="18" charset="0"/>
            </a:endParaRPr>
          </a:p>
          <a:p>
            <a:pPr algn="just"/>
            <a:endParaRPr lang="en-US" sz="1600"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down)">
                                      <p:cBhvr>
                                        <p:cTn id="11" dur="500"/>
                                        <p:tgtEl>
                                          <p:spTgt spid="13"/>
                                        </p:tgtEl>
                                      </p:cBhvr>
                                    </p:animEffect>
                                  </p:childTnLst>
                                </p:cTn>
                              </p:par>
                            </p:childTnLst>
                          </p:cTn>
                        </p:par>
                        <p:par>
                          <p:cTn id="12" fill="hold">
                            <p:stCondLst>
                              <p:cond delay="1000"/>
                            </p:stCondLst>
                            <p:childTnLst>
                              <p:par>
                                <p:cTn id="13" presetID="21" presetClass="entr" presetSubtype="1" fill="hold" nodeType="afterEffect">
                                  <p:stCondLst>
                                    <p:cond delay="700"/>
                                  </p:stCondLst>
                                  <p:childTnLst>
                                    <p:set>
                                      <p:cBhvr>
                                        <p:cTn id="14" dur="1" fill="hold">
                                          <p:stCondLst>
                                            <p:cond delay="0"/>
                                          </p:stCondLst>
                                        </p:cTn>
                                        <p:tgtEl>
                                          <p:spTgt spid="38"/>
                                        </p:tgtEl>
                                        <p:attrNameLst>
                                          <p:attrName>style.visibility</p:attrName>
                                        </p:attrNameLst>
                                      </p:cBhvr>
                                      <p:to>
                                        <p:strVal val="visible"/>
                                      </p:to>
                                    </p:set>
                                    <p:animEffect transition="in" filter="wheel(1)">
                                      <p:cBhvr>
                                        <p:cTn id="15" dur="7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7"/>
        <p:cNvGrpSpPr/>
        <p:nvPr/>
      </p:nvGrpSpPr>
      <p:grpSpPr>
        <a:xfrm>
          <a:off x="0" y="0"/>
          <a:ext cx="0" cy="0"/>
          <a:chOff x="0" y="0"/>
          <a:chExt cx="0" cy="0"/>
        </a:xfrm>
      </p:grpSpPr>
      <p:pic>
        <p:nvPicPr>
          <p:cNvPr id="19" name="Picture 18">
            <a:extLst>
              <a:ext uri="{FF2B5EF4-FFF2-40B4-BE49-F238E27FC236}">
                <a16:creationId xmlns:a16="http://schemas.microsoft.com/office/drawing/2014/main" id="{78250C4D-1950-4255-96AA-0FC0E3F2996B}"/>
              </a:ext>
            </a:extLst>
          </p:cNvPr>
          <p:cNvPicPr>
            <a:picLocks noChangeAspect="1"/>
          </p:cNvPicPr>
          <p:nvPr/>
        </p:nvPicPr>
        <p:blipFill>
          <a:blip r:embed="rId4">
            <a:alphaModFix amt="96000"/>
          </a:blip>
          <a:stretch>
            <a:fillRect/>
          </a:stretch>
        </p:blipFill>
        <p:spPr>
          <a:xfrm>
            <a:off x="1434208" y="850150"/>
            <a:ext cx="6275584" cy="4157573"/>
          </a:xfrm>
          <a:prstGeom prst="rect">
            <a:avLst/>
          </a:prstGeom>
          <a:pattFill prst="pct20">
            <a:fgClr>
              <a:schemeClr val="tx1"/>
            </a:fgClr>
            <a:bgClr>
              <a:schemeClr val="bg1"/>
            </a:bgClr>
          </a:pattFill>
          <a:ln>
            <a:noFill/>
          </a:ln>
          <a:effectLst>
            <a:glow rad="127000">
              <a:schemeClr val="bg1"/>
            </a:glow>
          </a:effectLst>
        </p:spPr>
      </p:pic>
      <p:sp>
        <p:nvSpPr>
          <p:cNvPr id="4" name="TextBox 3">
            <a:extLst>
              <a:ext uri="{FF2B5EF4-FFF2-40B4-BE49-F238E27FC236}">
                <a16:creationId xmlns:a16="http://schemas.microsoft.com/office/drawing/2014/main" id="{1515243F-BEEA-454E-98BD-88C5A717FE5F}"/>
              </a:ext>
            </a:extLst>
          </p:cNvPr>
          <p:cNvSpPr txBox="1"/>
          <p:nvPr/>
        </p:nvSpPr>
        <p:spPr>
          <a:xfrm>
            <a:off x="3636169" y="135777"/>
            <a:ext cx="1985963" cy="461665"/>
          </a:xfrm>
          <a:prstGeom prst="rect">
            <a:avLst/>
          </a:prstGeom>
          <a:noFill/>
        </p:spPr>
        <p:txBody>
          <a:bodyPr wrap="square" rtlCol="0">
            <a:spAutoFit/>
          </a:bodyPr>
          <a:lstStyle/>
          <a:p>
            <a:r>
              <a:rPr lang="en-US" sz="2400" dirty="0">
                <a:solidFill>
                  <a:srgbClr val="FFFFFF"/>
                </a:solidFill>
                <a:latin typeface="Times New Roman" panose="02020603050405020304" pitchFamily="18" charset="0"/>
                <a:cs typeface="Times New Roman" panose="02020603050405020304" pitchFamily="18" charset="0"/>
              </a:rPr>
              <a:t>Procedure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31"/>
        <p:cNvGrpSpPr/>
        <p:nvPr/>
      </p:nvGrpSpPr>
      <p:grpSpPr>
        <a:xfrm>
          <a:off x="0" y="0"/>
          <a:ext cx="0" cy="0"/>
          <a:chOff x="0" y="0"/>
          <a:chExt cx="0" cy="0"/>
        </a:xfrm>
      </p:grpSpPr>
      <p:sp>
        <p:nvSpPr>
          <p:cNvPr id="1932" name="Google Shape;1932;p29"/>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dirty="0"/>
              <a:t>Sub-Modules</a:t>
            </a:r>
            <a:endParaRPr dirty="0"/>
          </a:p>
        </p:txBody>
      </p:sp>
      <p:sp>
        <p:nvSpPr>
          <p:cNvPr id="1933" name="Google Shape;1933;p29"/>
          <p:cNvSpPr/>
          <p:nvPr/>
        </p:nvSpPr>
        <p:spPr>
          <a:xfrm>
            <a:off x="4115925" y="2338950"/>
            <a:ext cx="912300" cy="912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4" name="Google Shape;1934;p29"/>
          <p:cNvSpPr txBox="1">
            <a:spLocks noGrp="1"/>
          </p:cNvSpPr>
          <p:nvPr>
            <p:ph type="subTitle" idx="4294967295"/>
          </p:nvPr>
        </p:nvSpPr>
        <p:spPr>
          <a:xfrm flipH="1">
            <a:off x="861825" y="1689419"/>
            <a:ext cx="2234400" cy="4506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1600"/>
              </a:spcAft>
              <a:buClr>
                <a:schemeClr val="lt2"/>
              </a:buClr>
              <a:buSzPts val="1200"/>
              <a:buFont typeface="Fira Sans Condensed Light"/>
              <a:buNone/>
            </a:pPr>
            <a:r>
              <a:rPr lang="en" sz="1400" b="0" i="0" u="none" strike="noStrike" cap="none" dirty="0">
                <a:solidFill>
                  <a:schemeClr val="lt2"/>
                </a:solidFill>
                <a:latin typeface="Fira Sans Condensed Light"/>
                <a:ea typeface="Fira Sans Condensed Light"/>
                <a:cs typeface="Fira Sans Condensed Light"/>
                <a:sym typeface="Fira Sans Condensed Light"/>
              </a:rPr>
              <a:t>Parallel Three Valued Sorting Module</a:t>
            </a:r>
            <a:endParaRPr sz="1400" b="0" i="0" u="none" strike="noStrike" cap="none" dirty="0">
              <a:solidFill>
                <a:schemeClr val="lt2"/>
              </a:solidFill>
              <a:latin typeface="Fira Sans Condensed Light"/>
              <a:ea typeface="Fira Sans Condensed Light"/>
              <a:cs typeface="Fira Sans Condensed Light"/>
              <a:sym typeface="Fira Sans Condensed Light"/>
            </a:endParaRPr>
          </a:p>
        </p:txBody>
      </p:sp>
      <p:sp>
        <p:nvSpPr>
          <p:cNvPr id="1935" name="Google Shape;1935;p29"/>
          <p:cNvSpPr txBox="1">
            <a:spLocks noGrp="1"/>
          </p:cNvSpPr>
          <p:nvPr>
            <p:ph type="subTitle" idx="4294967295"/>
          </p:nvPr>
        </p:nvSpPr>
        <p:spPr>
          <a:xfrm flipH="1">
            <a:off x="6087375" y="1689425"/>
            <a:ext cx="2194800" cy="45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chemeClr val="lt2"/>
              </a:buClr>
              <a:buSzPts val="1200"/>
              <a:buFont typeface="Fira Sans Condensed Light"/>
              <a:buNone/>
            </a:pPr>
            <a:r>
              <a:rPr lang="en-US" sz="1400" b="0" i="0" u="none" strike="noStrike" cap="none" dirty="0">
                <a:solidFill>
                  <a:schemeClr val="lt2"/>
                </a:solidFill>
                <a:latin typeface="Fira Sans Condensed Light"/>
                <a:ea typeface="Fira Sans Condensed Light"/>
                <a:cs typeface="Fira Sans Condensed Light"/>
                <a:sym typeface="Fira Sans Condensed Light"/>
              </a:rPr>
              <a:t>Dual Maximums Module</a:t>
            </a:r>
            <a:endParaRPr sz="1400" b="0" i="0" u="none" strike="noStrike" cap="none" dirty="0">
              <a:solidFill>
                <a:schemeClr val="lt2"/>
              </a:solidFill>
              <a:latin typeface="Fira Sans Condensed Light"/>
              <a:ea typeface="Fira Sans Condensed Light"/>
              <a:cs typeface="Fira Sans Condensed Light"/>
              <a:sym typeface="Fira Sans Condensed Light"/>
            </a:endParaRPr>
          </a:p>
        </p:txBody>
      </p:sp>
      <p:sp>
        <p:nvSpPr>
          <p:cNvPr id="1936" name="Google Shape;1936;p29"/>
          <p:cNvSpPr txBox="1">
            <a:spLocks noGrp="1"/>
          </p:cNvSpPr>
          <p:nvPr>
            <p:ph type="subTitle" idx="4294967295"/>
          </p:nvPr>
        </p:nvSpPr>
        <p:spPr>
          <a:xfrm>
            <a:off x="861813" y="3302726"/>
            <a:ext cx="2234400" cy="701400"/>
          </a:xfrm>
          <a:prstGeom prst="rect">
            <a:avLst/>
          </a:prstGeom>
          <a:noFill/>
          <a:ln>
            <a:noFill/>
          </a:ln>
        </p:spPr>
        <p:txBody>
          <a:bodyPr spcFirstLastPara="1" wrap="square" lIns="91425" tIns="91425" rIns="91425" bIns="91425" anchor="t" anchorCtr="0">
            <a:noAutofit/>
          </a:bodyPr>
          <a:lstStyle/>
          <a:p>
            <a:pPr marL="0" indent="0" algn="r">
              <a:lnSpc>
                <a:spcPct val="100000"/>
              </a:lnSpc>
              <a:spcAft>
                <a:spcPts val="1600"/>
              </a:spcAft>
              <a:buNone/>
            </a:pPr>
            <a:r>
              <a:rPr lang="en" sz="1400" b="0" i="0" u="none" strike="noStrike" cap="none" dirty="0">
                <a:solidFill>
                  <a:schemeClr val="lt2"/>
                </a:solidFill>
                <a:latin typeface="Fira Sans Condensed Light"/>
                <a:ea typeface="Fira Sans Condensed Light"/>
                <a:cs typeface="Fira Sans Condensed Light"/>
                <a:sym typeface="Fira Sans Condensed Light"/>
              </a:rPr>
              <a:t>Dual-</a:t>
            </a:r>
            <a:r>
              <a:rPr lang="en-US" sz="1400" b="0" i="0" u="none" strike="noStrike" cap="none" dirty="0">
                <a:solidFill>
                  <a:schemeClr val="lt2"/>
                </a:solidFill>
                <a:latin typeface="Fira Sans Condensed Light"/>
                <a:ea typeface="Fira Sans Condensed Light"/>
                <a:cs typeface="Fira Sans Condensed Light"/>
                <a:sym typeface="Fira Sans Condensed Light"/>
              </a:rPr>
              <a:t>Parallel Three Valued Sorting Module</a:t>
            </a:r>
          </a:p>
          <a:p>
            <a:pPr marL="0" marR="0" lvl="0" indent="0" algn="r" rtl="0">
              <a:lnSpc>
                <a:spcPct val="100000"/>
              </a:lnSpc>
              <a:spcBef>
                <a:spcPts val="0"/>
              </a:spcBef>
              <a:spcAft>
                <a:spcPts val="1600"/>
              </a:spcAft>
              <a:buClr>
                <a:schemeClr val="lt2"/>
              </a:buClr>
              <a:buSzPts val="1200"/>
              <a:buFont typeface="Fira Sans Condensed Light"/>
              <a:buNone/>
            </a:pPr>
            <a:endParaRPr sz="1400" b="0" i="0" u="none" strike="noStrike" cap="none" dirty="0">
              <a:solidFill>
                <a:schemeClr val="lt2"/>
              </a:solidFill>
              <a:latin typeface="Fira Sans Condensed Light"/>
              <a:ea typeface="Fira Sans Condensed Light"/>
              <a:cs typeface="Fira Sans Condensed Light"/>
              <a:sym typeface="Fira Sans Condensed Light"/>
            </a:endParaRPr>
          </a:p>
        </p:txBody>
      </p:sp>
      <p:sp>
        <p:nvSpPr>
          <p:cNvPr id="1937" name="Google Shape;1937;p29"/>
          <p:cNvSpPr txBox="1">
            <a:spLocks noGrp="1"/>
          </p:cNvSpPr>
          <p:nvPr>
            <p:ph type="subTitle" idx="4294967295"/>
          </p:nvPr>
        </p:nvSpPr>
        <p:spPr>
          <a:xfrm>
            <a:off x="6087537" y="3302704"/>
            <a:ext cx="2194800" cy="70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chemeClr val="lt2"/>
              </a:buClr>
              <a:buSzPts val="1200"/>
              <a:buFont typeface="Fira Sans Condensed Light"/>
              <a:buNone/>
            </a:pPr>
            <a:r>
              <a:rPr lang="en" sz="1400" b="0" i="0" u="none" strike="noStrike" cap="none" dirty="0">
                <a:solidFill>
                  <a:schemeClr val="lt2"/>
                </a:solidFill>
                <a:latin typeface="Fira Sans Condensed Light"/>
                <a:ea typeface="Fira Sans Condensed Light"/>
                <a:cs typeface="Fira Sans Condensed Light"/>
                <a:sym typeface="Fira Sans Condensed Light"/>
              </a:rPr>
              <a:t>Dual-Minimum Module</a:t>
            </a:r>
            <a:endParaRPr sz="1400" b="0" i="0" u="none" strike="noStrike" cap="none" dirty="0">
              <a:solidFill>
                <a:schemeClr val="lt2"/>
              </a:solidFill>
              <a:latin typeface="Fira Sans Condensed Light"/>
              <a:ea typeface="Fira Sans Condensed Light"/>
              <a:cs typeface="Fira Sans Condensed Light"/>
              <a:sym typeface="Fira Sans Condensed Light"/>
            </a:endParaRPr>
          </a:p>
        </p:txBody>
      </p:sp>
      <p:sp>
        <p:nvSpPr>
          <p:cNvPr id="1946" name="Google Shape;1946;p29"/>
          <p:cNvSpPr txBox="1">
            <a:spLocks noGrp="1"/>
          </p:cNvSpPr>
          <p:nvPr>
            <p:ph type="subTitle" idx="4294967295"/>
          </p:nvPr>
        </p:nvSpPr>
        <p:spPr>
          <a:xfrm flipH="1">
            <a:off x="861825" y="2268110"/>
            <a:ext cx="2234400" cy="3651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1600"/>
              </a:spcAft>
              <a:buClr>
                <a:schemeClr val="lt2"/>
              </a:buClr>
              <a:buSzPts val="1200"/>
              <a:buFont typeface="Fira Sans Condensed Light"/>
              <a:buNone/>
            </a:pPr>
            <a:r>
              <a:rPr lang="en-US" sz="1800" b="1" i="0" u="none" strike="noStrike" cap="none" dirty="0">
                <a:solidFill>
                  <a:schemeClr val="lt2"/>
                </a:solidFill>
                <a:latin typeface="Rajdhani"/>
                <a:ea typeface="Rajdhani"/>
                <a:cs typeface="Rajdhani"/>
                <a:sym typeface="Rajdhani"/>
              </a:rPr>
              <a:t>PTVS</a:t>
            </a:r>
            <a:endParaRPr sz="1800" b="1" i="0" u="none" strike="noStrike" cap="none" dirty="0">
              <a:solidFill>
                <a:schemeClr val="lt2"/>
              </a:solidFill>
              <a:latin typeface="Rajdhani"/>
              <a:ea typeface="Rajdhani"/>
              <a:cs typeface="Rajdhani"/>
              <a:sym typeface="Rajdhani"/>
            </a:endParaRPr>
          </a:p>
        </p:txBody>
      </p:sp>
      <p:sp>
        <p:nvSpPr>
          <p:cNvPr id="1947" name="Google Shape;1947;p29"/>
          <p:cNvSpPr txBox="1">
            <a:spLocks noGrp="1"/>
          </p:cNvSpPr>
          <p:nvPr>
            <p:ph type="subTitle" idx="4294967295"/>
          </p:nvPr>
        </p:nvSpPr>
        <p:spPr>
          <a:xfrm flipH="1">
            <a:off x="6087375" y="2268113"/>
            <a:ext cx="2194800" cy="3651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600"/>
              </a:spcAft>
              <a:buClr>
                <a:schemeClr val="lt2"/>
              </a:buClr>
              <a:buSzPts val="1200"/>
              <a:buFont typeface="Fira Sans Condensed Light"/>
              <a:buNone/>
            </a:pPr>
            <a:r>
              <a:rPr lang="en-US" sz="1800" b="1" i="0" u="none" strike="noStrike" cap="none" dirty="0">
                <a:solidFill>
                  <a:schemeClr val="lt2"/>
                </a:solidFill>
                <a:latin typeface="Rajdhani"/>
                <a:ea typeface="Rajdhani"/>
                <a:cs typeface="Rajdhani"/>
                <a:sym typeface="Rajdhani"/>
              </a:rPr>
              <a:t>D-Max</a:t>
            </a:r>
            <a:endParaRPr sz="1800" b="1" i="0" u="none" strike="noStrike" cap="none" dirty="0">
              <a:solidFill>
                <a:schemeClr val="lt2"/>
              </a:solidFill>
              <a:latin typeface="Rajdhani"/>
              <a:ea typeface="Rajdhani"/>
              <a:cs typeface="Rajdhani"/>
              <a:sym typeface="Rajdhani"/>
            </a:endParaRPr>
          </a:p>
        </p:txBody>
      </p:sp>
      <p:sp>
        <p:nvSpPr>
          <p:cNvPr id="1948" name="Google Shape;1948;p29"/>
          <p:cNvSpPr txBox="1">
            <a:spLocks noGrp="1"/>
          </p:cNvSpPr>
          <p:nvPr>
            <p:ph type="subTitle" idx="4294967295"/>
          </p:nvPr>
        </p:nvSpPr>
        <p:spPr>
          <a:xfrm>
            <a:off x="861862" y="3040093"/>
            <a:ext cx="2234400" cy="365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1600"/>
              </a:spcAft>
              <a:buClr>
                <a:schemeClr val="lt2"/>
              </a:buClr>
              <a:buSzPts val="1200"/>
              <a:buFont typeface="Fira Sans Condensed Light"/>
              <a:buNone/>
            </a:pPr>
            <a:r>
              <a:rPr lang="en" sz="1800" b="1" i="0" u="none" strike="noStrike" cap="none" dirty="0">
                <a:solidFill>
                  <a:schemeClr val="lt2"/>
                </a:solidFill>
                <a:latin typeface="Rajdhani"/>
                <a:ea typeface="Rajdhani"/>
                <a:cs typeface="Rajdhani"/>
                <a:sym typeface="Rajdhani"/>
              </a:rPr>
              <a:t>DPTVS</a:t>
            </a:r>
            <a:endParaRPr sz="1800" b="1" i="0" u="none" strike="noStrike" cap="none" dirty="0">
              <a:solidFill>
                <a:schemeClr val="lt2"/>
              </a:solidFill>
              <a:latin typeface="Rajdhani"/>
              <a:ea typeface="Rajdhani"/>
              <a:cs typeface="Rajdhani"/>
              <a:sym typeface="Rajdhani"/>
            </a:endParaRPr>
          </a:p>
        </p:txBody>
      </p:sp>
      <p:sp>
        <p:nvSpPr>
          <p:cNvPr id="1949" name="Google Shape;1949;p29"/>
          <p:cNvSpPr txBox="1">
            <a:spLocks noGrp="1"/>
          </p:cNvSpPr>
          <p:nvPr>
            <p:ph type="subTitle" idx="4294967295"/>
          </p:nvPr>
        </p:nvSpPr>
        <p:spPr>
          <a:xfrm>
            <a:off x="6087537" y="3037098"/>
            <a:ext cx="2194800" cy="365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chemeClr val="lt2"/>
              </a:buClr>
              <a:buSzPts val="1200"/>
              <a:buFont typeface="Fira Sans Condensed Light"/>
              <a:buNone/>
            </a:pPr>
            <a:r>
              <a:rPr lang="en" sz="1800" b="1" i="0" u="none" strike="noStrike" cap="none" dirty="0">
                <a:solidFill>
                  <a:schemeClr val="lt2"/>
                </a:solidFill>
                <a:latin typeface="Rajdhani"/>
                <a:ea typeface="Rajdhani"/>
                <a:cs typeface="Rajdhani"/>
                <a:sym typeface="Rajdhani"/>
              </a:rPr>
              <a:t>D-Min</a:t>
            </a:r>
            <a:endParaRPr sz="1800" b="1" i="0" u="none" strike="noStrike" cap="none" dirty="0">
              <a:solidFill>
                <a:schemeClr val="lt2"/>
              </a:solidFill>
              <a:latin typeface="Rajdhani"/>
              <a:ea typeface="Rajdhani"/>
              <a:cs typeface="Rajdhani"/>
              <a:sym typeface="Rajdhani"/>
            </a:endParaRPr>
          </a:p>
        </p:txBody>
      </p:sp>
      <p:sp>
        <p:nvSpPr>
          <p:cNvPr id="1950" name="Google Shape;1950;p29"/>
          <p:cNvSpPr/>
          <p:nvPr/>
        </p:nvSpPr>
        <p:spPr>
          <a:xfrm>
            <a:off x="322010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29"/>
          <p:cNvSpPr/>
          <p:nvPr/>
        </p:nvSpPr>
        <p:spPr>
          <a:xfrm>
            <a:off x="547345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29"/>
          <p:cNvSpPr/>
          <p:nvPr/>
        </p:nvSpPr>
        <p:spPr>
          <a:xfrm>
            <a:off x="322010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29"/>
          <p:cNvSpPr/>
          <p:nvPr/>
        </p:nvSpPr>
        <p:spPr>
          <a:xfrm>
            <a:off x="547345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954" name="Google Shape;1954;p29"/>
          <p:cNvCxnSpPr>
            <a:stCxn id="1952" idx="3"/>
            <a:endCxn id="1933" idx="1"/>
          </p:cNvCxnSpPr>
          <p:nvPr/>
        </p:nvCxnSpPr>
        <p:spPr>
          <a:xfrm>
            <a:off x="3670700" y="2113650"/>
            <a:ext cx="445200" cy="681600"/>
          </a:xfrm>
          <a:prstGeom prst="bentConnector3">
            <a:avLst>
              <a:gd name="adj1" fmla="val 50003"/>
            </a:avLst>
          </a:prstGeom>
          <a:noFill/>
          <a:ln w="19050" cap="flat" cmpd="sng">
            <a:solidFill>
              <a:schemeClr val="lt2"/>
            </a:solidFill>
            <a:prstDash val="solid"/>
            <a:round/>
            <a:headEnd type="none" w="sm" len="sm"/>
            <a:tailEnd type="none" w="sm" len="sm"/>
          </a:ln>
        </p:spPr>
      </p:cxnSp>
      <p:cxnSp>
        <p:nvCxnSpPr>
          <p:cNvPr id="1955" name="Google Shape;1955;p29"/>
          <p:cNvCxnSpPr>
            <a:stCxn id="1933" idx="1"/>
            <a:endCxn id="1950" idx="3"/>
          </p:cNvCxnSpPr>
          <p:nvPr/>
        </p:nvCxnSpPr>
        <p:spPr>
          <a:xfrm flipH="1">
            <a:off x="3670725" y="2795100"/>
            <a:ext cx="445200" cy="681300"/>
          </a:xfrm>
          <a:prstGeom prst="bentConnector3">
            <a:avLst>
              <a:gd name="adj1" fmla="val 50003"/>
            </a:avLst>
          </a:prstGeom>
          <a:noFill/>
          <a:ln w="19050" cap="flat" cmpd="sng">
            <a:solidFill>
              <a:schemeClr val="lt2"/>
            </a:solidFill>
            <a:prstDash val="solid"/>
            <a:round/>
            <a:headEnd type="none" w="sm" len="sm"/>
            <a:tailEnd type="none" w="sm" len="sm"/>
          </a:ln>
        </p:spPr>
      </p:cxnSp>
      <p:cxnSp>
        <p:nvCxnSpPr>
          <p:cNvPr id="1956" name="Google Shape;1956;p29"/>
          <p:cNvCxnSpPr>
            <a:stCxn id="1953" idx="1"/>
            <a:endCxn id="1933" idx="3"/>
          </p:cNvCxnSpPr>
          <p:nvPr/>
        </p:nvCxnSpPr>
        <p:spPr>
          <a:xfrm flipH="1">
            <a:off x="5028250" y="2113650"/>
            <a:ext cx="445200" cy="681600"/>
          </a:xfrm>
          <a:prstGeom prst="bentConnector3">
            <a:avLst>
              <a:gd name="adj1" fmla="val 50003"/>
            </a:avLst>
          </a:prstGeom>
          <a:noFill/>
          <a:ln w="19050" cap="flat" cmpd="sng">
            <a:solidFill>
              <a:schemeClr val="lt2"/>
            </a:solidFill>
            <a:prstDash val="solid"/>
            <a:round/>
            <a:headEnd type="none" w="sm" len="sm"/>
            <a:tailEnd type="none" w="sm" len="sm"/>
          </a:ln>
        </p:spPr>
      </p:cxnSp>
      <p:cxnSp>
        <p:nvCxnSpPr>
          <p:cNvPr id="1957" name="Google Shape;1957;p29"/>
          <p:cNvCxnSpPr>
            <a:stCxn id="1933" idx="3"/>
            <a:endCxn id="1951" idx="1"/>
          </p:cNvCxnSpPr>
          <p:nvPr/>
        </p:nvCxnSpPr>
        <p:spPr>
          <a:xfrm>
            <a:off x="5028225" y="2795100"/>
            <a:ext cx="445200" cy="681300"/>
          </a:xfrm>
          <a:prstGeom prst="bentConnector3">
            <a:avLst>
              <a:gd name="adj1" fmla="val 50003"/>
            </a:avLst>
          </a:prstGeom>
          <a:noFill/>
          <a:ln w="19050" cap="flat" cmpd="sng">
            <a:solidFill>
              <a:schemeClr val="lt2"/>
            </a:solidFill>
            <a:prstDash val="solid"/>
            <a:round/>
            <a:headEnd type="none" w="sm" len="sm"/>
            <a:tailEnd type="none" w="sm" len="sm"/>
          </a:ln>
        </p:spPr>
      </p:cxnSp>
      <p:cxnSp>
        <p:nvCxnSpPr>
          <p:cNvPr id="1958" name="Google Shape;1958;p29"/>
          <p:cNvCxnSpPr/>
          <p:nvPr/>
        </p:nvCxnSpPr>
        <p:spPr>
          <a:xfrm flipH="1">
            <a:off x="3867850" y="4597925"/>
            <a:ext cx="1408500" cy="3000"/>
          </a:xfrm>
          <a:prstGeom prst="straightConnector1">
            <a:avLst/>
          </a:prstGeom>
          <a:noFill/>
          <a:ln w="19050" cap="flat" cmpd="sng">
            <a:solidFill>
              <a:schemeClr val="lt2"/>
            </a:solidFill>
            <a:prstDash val="solid"/>
            <a:round/>
            <a:headEnd type="oval" w="med" len="med"/>
            <a:tailEnd type="oval" w="med" len="med"/>
          </a:ln>
        </p:spPr>
      </p:cxnSp>
      <p:grpSp>
        <p:nvGrpSpPr>
          <p:cNvPr id="50" name="Google Shape;4365;p62">
            <a:extLst>
              <a:ext uri="{FF2B5EF4-FFF2-40B4-BE49-F238E27FC236}">
                <a16:creationId xmlns:a16="http://schemas.microsoft.com/office/drawing/2014/main" id="{8A7BF747-8E99-4A97-A768-DF8F724C9291}"/>
              </a:ext>
            </a:extLst>
          </p:cNvPr>
          <p:cNvGrpSpPr/>
          <p:nvPr/>
        </p:nvGrpSpPr>
        <p:grpSpPr>
          <a:xfrm rot="5400000">
            <a:off x="3253333" y="1914724"/>
            <a:ext cx="384133" cy="384124"/>
            <a:chOff x="1190625" y="238250"/>
            <a:chExt cx="5219200" cy="5219075"/>
          </a:xfrm>
        </p:grpSpPr>
        <p:sp>
          <p:nvSpPr>
            <p:cNvPr id="51" name="Google Shape;4366;p62">
              <a:extLst>
                <a:ext uri="{FF2B5EF4-FFF2-40B4-BE49-F238E27FC236}">
                  <a16:creationId xmlns:a16="http://schemas.microsoft.com/office/drawing/2014/main" id="{04BE45D1-642A-4726-951F-A382FBBDBB09}"/>
                </a:ext>
              </a:extLst>
            </p:cNvPr>
            <p:cNvSpPr/>
            <p:nvPr/>
          </p:nvSpPr>
          <p:spPr>
            <a:xfrm>
              <a:off x="1190625" y="1012025"/>
              <a:ext cx="5219200" cy="4445300"/>
            </a:xfrm>
            <a:custGeom>
              <a:avLst/>
              <a:gdLst/>
              <a:ahLst/>
              <a:cxnLst/>
              <a:rect l="l" t="t" r="r" b="b"/>
              <a:pathLst>
                <a:path w="208768" h="177812" extrusionOk="0">
                  <a:moveTo>
                    <a:pt x="117888" y="144604"/>
                  </a:moveTo>
                  <a:lnTo>
                    <a:pt x="122618" y="159479"/>
                  </a:lnTo>
                  <a:lnTo>
                    <a:pt x="86149" y="159479"/>
                  </a:lnTo>
                  <a:lnTo>
                    <a:pt x="90879" y="144604"/>
                  </a:lnTo>
                  <a:close/>
                  <a:moveTo>
                    <a:pt x="29358" y="165611"/>
                  </a:moveTo>
                  <a:cubicBezTo>
                    <a:pt x="31054" y="165611"/>
                    <a:pt x="32424" y="166981"/>
                    <a:pt x="32424" y="168645"/>
                  </a:cubicBezTo>
                  <a:cubicBezTo>
                    <a:pt x="32424" y="170309"/>
                    <a:pt x="31054" y="171679"/>
                    <a:pt x="29358" y="171679"/>
                  </a:cubicBezTo>
                  <a:cubicBezTo>
                    <a:pt x="27694" y="171679"/>
                    <a:pt x="26324" y="170309"/>
                    <a:pt x="26324" y="168645"/>
                  </a:cubicBezTo>
                  <a:cubicBezTo>
                    <a:pt x="26324" y="166981"/>
                    <a:pt x="27694" y="165611"/>
                    <a:pt x="29358" y="165611"/>
                  </a:cubicBezTo>
                  <a:close/>
                  <a:moveTo>
                    <a:pt x="179409" y="165611"/>
                  </a:moveTo>
                  <a:cubicBezTo>
                    <a:pt x="181073" y="165611"/>
                    <a:pt x="182443" y="166981"/>
                    <a:pt x="182443" y="168645"/>
                  </a:cubicBezTo>
                  <a:cubicBezTo>
                    <a:pt x="182443" y="170309"/>
                    <a:pt x="181073" y="171679"/>
                    <a:pt x="179409" y="171679"/>
                  </a:cubicBezTo>
                  <a:cubicBezTo>
                    <a:pt x="177713" y="171679"/>
                    <a:pt x="176343" y="170309"/>
                    <a:pt x="176343" y="168645"/>
                  </a:cubicBezTo>
                  <a:cubicBezTo>
                    <a:pt x="176343" y="166981"/>
                    <a:pt x="177713" y="165611"/>
                    <a:pt x="179409" y="165611"/>
                  </a:cubicBezTo>
                  <a:close/>
                  <a:moveTo>
                    <a:pt x="8775" y="0"/>
                  </a:moveTo>
                  <a:cubicBezTo>
                    <a:pt x="3947" y="0"/>
                    <a:pt x="0" y="3947"/>
                    <a:pt x="0" y="8775"/>
                  </a:cubicBezTo>
                  <a:lnTo>
                    <a:pt x="0" y="135829"/>
                  </a:lnTo>
                  <a:cubicBezTo>
                    <a:pt x="0" y="140657"/>
                    <a:pt x="3947" y="144604"/>
                    <a:pt x="8775" y="144604"/>
                  </a:cubicBezTo>
                  <a:lnTo>
                    <a:pt x="26324" y="144604"/>
                  </a:lnTo>
                  <a:lnTo>
                    <a:pt x="26324" y="160001"/>
                  </a:lnTo>
                  <a:cubicBezTo>
                    <a:pt x="22769" y="161273"/>
                    <a:pt x="20192" y="164665"/>
                    <a:pt x="20192" y="168645"/>
                  </a:cubicBezTo>
                  <a:cubicBezTo>
                    <a:pt x="20192" y="173701"/>
                    <a:pt x="24302" y="177811"/>
                    <a:pt x="29358" y="177811"/>
                  </a:cubicBezTo>
                  <a:cubicBezTo>
                    <a:pt x="34414" y="177811"/>
                    <a:pt x="38557" y="173701"/>
                    <a:pt x="38557" y="168645"/>
                  </a:cubicBezTo>
                  <a:cubicBezTo>
                    <a:pt x="38557" y="164665"/>
                    <a:pt x="35980" y="161273"/>
                    <a:pt x="32424" y="160001"/>
                  </a:cubicBezTo>
                  <a:lnTo>
                    <a:pt x="32424" y="144604"/>
                  </a:lnTo>
                  <a:lnTo>
                    <a:pt x="84453" y="144604"/>
                  </a:lnTo>
                  <a:lnTo>
                    <a:pt x="79723" y="159479"/>
                  </a:lnTo>
                  <a:lnTo>
                    <a:pt x="71764" y="159479"/>
                  </a:lnTo>
                  <a:cubicBezTo>
                    <a:pt x="66708" y="159479"/>
                    <a:pt x="62598" y="163589"/>
                    <a:pt x="62598" y="168645"/>
                  </a:cubicBezTo>
                  <a:cubicBezTo>
                    <a:pt x="62598" y="173701"/>
                    <a:pt x="66708" y="177811"/>
                    <a:pt x="71764" y="177811"/>
                  </a:cubicBezTo>
                  <a:lnTo>
                    <a:pt x="110842" y="177811"/>
                  </a:lnTo>
                  <a:cubicBezTo>
                    <a:pt x="112539" y="177811"/>
                    <a:pt x="113909" y="176441"/>
                    <a:pt x="113909" y="174745"/>
                  </a:cubicBezTo>
                  <a:cubicBezTo>
                    <a:pt x="113909" y="173049"/>
                    <a:pt x="112539" y="171679"/>
                    <a:pt x="110842" y="171679"/>
                  </a:cubicBezTo>
                  <a:lnTo>
                    <a:pt x="71764" y="171679"/>
                  </a:lnTo>
                  <a:cubicBezTo>
                    <a:pt x="70067" y="171679"/>
                    <a:pt x="68697" y="170341"/>
                    <a:pt x="68697" y="168645"/>
                  </a:cubicBezTo>
                  <a:cubicBezTo>
                    <a:pt x="68697" y="166949"/>
                    <a:pt x="70067" y="165579"/>
                    <a:pt x="71764" y="165579"/>
                  </a:cubicBezTo>
                  <a:lnTo>
                    <a:pt x="137003" y="165579"/>
                  </a:lnTo>
                  <a:cubicBezTo>
                    <a:pt x="138700" y="165579"/>
                    <a:pt x="140070" y="166949"/>
                    <a:pt x="140070" y="168645"/>
                  </a:cubicBezTo>
                  <a:cubicBezTo>
                    <a:pt x="140070" y="170341"/>
                    <a:pt x="138700" y="171679"/>
                    <a:pt x="137003" y="171679"/>
                  </a:cubicBezTo>
                  <a:lnTo>
                    <a:pt x="125195" y="171679"/>
                  </a:lnTo>
                  <a:cubicBezTo>
                    <a:pt x="123499" y="171679"/>
                    <a:pt x="122129" y="173049"/>
                    <a:pt x="122129" y="174745"/>
                  </a:cubicBezTo>
                  <a:cubicBezTo>
                    <a:pt x="122129" y="176441"/>
                    <a:pt x="123499" y="177811"/>
                    <a:pt x="125195" y="177811"/>
                  </a:cubicBezTo>
                  <a:lnTo>
                    <a:pt x="137003" y="177811"/>
                  </a:lnTo>
                  <a:cubicBezTo>
                    <a:pt x="142060" y="177811"/>
                    <a:pt x="146170" y="173701"/>
                    <a:pt x="146170" y="168645"/>
                  </a:cubicBezTo>
                  <a:cubicBezTo>
                    <a:pt x="146170" y="163589"/>
                    <a:pt x="142060" y="159479"/>
                    <a:pt x="137003" y="159479"/>
                  </a:cubicBezTo>
                  <a:lnTo>
                    <a:pt x="129044" y="159479"/>
                  </a:lnTo>
                  <a:lnTo>
                    <a:pt x="124314" y="144604"/>
                  </a:lnTo>
                  <a:lnTo>
                    <a:pt x="176343" y="144604"/>
                  </a:lnTo>
                  <a:lnTo>
                    <a:pt x="176343" y="160001"/>
                  </a:lnTo>
                  <a:cubicBezTo>
                    <a:pt x="172787" y="161273"/>
                    <a:pt x="170210" y="164665"/>
                    <a:pt x="170210" y="168645"/>
                  </a:cubicBezTo>
                  <a:cubicBezTo>
                    <a:pt x="170210" y="173701"/>
                    <a:pt x="174353" y="177811"/>
                    <a:pt x="179409" y="177811"/>
                  </a:cubicBezTo>
                  <a:cubicBezTo>
                    <a:pt x="184465" y="177811"/>
                    <a:pt x="188575" y="173701"/>
                    <a:pt x="188575" y="168645"/>
                  </a:cubicBezTo>
                  <a:cubicBezTo>
                    <a:pt x="188575" y="164665"/>
                    <a:pt x="185998" y="161273"/>
                    <a:pt x="182443" y="160001"/>
                  </a:cubicBezTo>
                  <a:lnTo>
                    <a:pt x="182443" y="144604"/>
                  </a:lnTo>
                  <a:lnTo>
                    <a:pt x="199992" y="144604"/>
                  </a:lnTo>
                  <a:cubicBezTo>
                    <a:pt x="204820" y="144604"/>
                    <a:pt x="208767" y="140657"/>
                    <a:pt x="208767" y="135829"/>
                  </a:cubicBezTo>
                  <a:lnTo>
                    <a:pt x="208767" y="73395"/>
                  </a:lnTo>
                  <a:cubicBezTo>
                    <a:pt x="208767" y="71699"/>
                    <a:pt x="207397" y="70329"/>
                    <a:pt x="205701" y="70329"/>
                  </a:cubicBezTo>
                  <a:cubicBezTo>
                    <a:pt x="204005" y="70329"/>
                    <a:pt x="202635" y="71699"/>
                    <a:pt x="202635" y="73395"/>
                  </a:cubicBezTo>
                  <a:lnTo>
                    <a:pt x="202635" y="120563"/>
                  </a:lnTo>
                  <a:lnTo>
                    <a:pt x="47201" y="120563"/>
                  </a:lnTo>
                  <a:cubicBezTo>
                    <a:pt x="45505" y="120563"/>
                    <a:pt x="44135" y="121933"/>
                    <a:pt x="44135" y="123597"/>
                  </a:cubicBezTo>
                  <a:cubicBezTo>
                    <a:pt x="44135" y="125293"/>
                    <a:pt x="45505" y="126663"/>
                    <a:pt x="47201" y="126663"/>
                  </a:cubicBezTo>
                  <a:lnTo>
                    <a:pt x="202635" y="126663"/>
                  </a:lnTo>
                  <a:lnTo>
                    <a:pt x="202635" y="135829"/>
                  </a:lnTo>
                  <a:cubicBezTo>
                    <a:pt x="202635" y="137297"/>
                    <a:pt x="201460" y="138472"/>
                    <a:pt x="199992" y="138472"/>
                  </a:cubicBezTo>
                  <a:lnTo>
                    <a:pt x="8775" y="138472"/>
                  </a:lnTo>
                  <a:cubicBezTo>
                    <a:pt x="7307" y="138472"/>
                    <a:pt x="6133" y="137297"/>
                    <a:pt x="6133" y="135829"/>
                  </a:cubicBezTo>
                  <a:lnTo>
                    <a:pt x="6133" y="126663"/>
                  </a:lnTo>
                  <a:lnTo>
                    <a:pt x="33077" y="126663"/>
                  </a:lnTo>
                  <a:cubicBezTo>
                    <a:pt x="34740" y="126663"/>
                    <a:pt x="36110" y="125293"/>
                    <a:pt x="36110" y="123597"/>
                  </a:cubicBezTo>
                  <a:cubicBezTo>
                    <a:pt x="36110" y="121933"/>
                    <a:pt x="34740" y="120563"/>
                    <a:pt x="33077" y="120563"/>
                  </a:cubicBezTo>
                  <a:lnTo>
                    <a:pt x="6100" y="120563"/>
                  </a:lnTo>
                  <a:lnTo>
                    <a:pt x="6100" y="8775"/>
                  </a:lnTo>
                  <a:cubicBezTo>
                    <a:pt x="6100" y="7307"/>
                    <a:pt x="7307" y="6100"/>
                    <a:pt x="8775" y="6100"/>
                  </a:cubicBezTo>
                  <a:lnTo>
                    <a:pt x="17093" y="6100"/>
                  </a:lnTo>
                  <a:cubicBezTo>
                    <a:pt x="18756" y="6100"/>
                    <a:pt x="20126" y="4730"/>
                    <a:pt x="20126" y="3067"/>
                  </a:cubicBezTo>
                  <a:cubicBezTo>
                    <a:pt x="20126" y="1370"/>
                    <a:pt x="18756" y="0"/>
                    <a:pt x="1709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4367;p62">
              <a:extLst>
                <a:ext uri="{FF2B5EF4-FFF2-40B4-BE49-F238E27FC236}">
                  <a16:creationId xmlns:a16="http://schemas.microsoft.com/office/drawing/2014/main" id="{D0B0F3F7-24EF-4ED8-B63F-32C475238DEE}"/>
                </a:ext>
              </a:extLst>
            </p:cNvPr>
            <p:cNvSpPr/>
            <p:nvPr/>
          </p:nvSpPr>
          <p:spPr>
            <a:xfrm>
              <a:off x="5901725" y="1012025"/>
              <a:ext cx="508100" cy="1557625"/>
            </a:xfrm>
            <a:custGeom>
              <a:avLst/>
              <a:gdLst/>
              <a:ahLst/>
              <a:cxnLst/>
              <a:rect l="l" t="t" r="r" b="b"/>
              <a:pathLst>
                <a:path w="20324" h="62305" extrusionOk="0">
                  <a:moveTo>
                    <a:pt x="3067" y="0"/>
                  </a:moveTo>
                  <a:cubicBezTo>
                    <a:pt x="1371" y="0"/>
                    <a:pt x="1" y="1370"/>
                    <a:pt x="1" y="3067"/>
                  </a:cubicBezTo>
                  <a:cubicBezTo>
                    <a:pt x="1" y="4730"/>
                    <a:pt x="1371" y="6100"/>
                    <a:pt x="3067" y="6100"/>
                  </a:cubicBezTo>
                  <a:lnTo>
                    <a:pt x="11548" y="6100"/>
                  </a:lnTo>
                  <a:cubicBezTo>
                    <a:pt x="13016" y="6100"/>
                    <a:pt x="14191" y="7307"/>
                    <a:pt x="14191" y="8775"/>
                  </a:cubicBezTo>
                  <a:lnTo>
                    <a:pt x="14191" y="59271"/>
                  </a:lnTo>
                  <a:cubicBezTo>
                    <a:pt x="14191" y="60934"/>
                    <a:pt x="15561" y="62304"/>
                    <a:pt x="17257" y="62304"/>
                  </a:cubicBezTo>
                  <a:cubicBezTo>
                    <a:pt x="18953" y="62304"/>
                    <a:pt x="20323" y="60934"/>
                    <a:pt x="20323" y="59271"/>
                  </a:cubicBezTo>
                  <a:lnTo>
                    <a:pt x="20323" y="8775"/>
                  </a:lnTo>
                  <a:cubicBezTo>
                    <a:pt x="20323" y="3947"/>
                    <a:pt x="16376" y="0"/>
                    <a:pt x="1154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4368;p62">
              <a:extLst>
                <a:ext uri="{FF2B5EF4-FFF2-40B4-BE49-F238E27FC236}">
                  <a16:creationId xmlns:a16="http://schemas.microsoft.com/office/drawing/2014/main" id="{E18CFF2A-1C22-46BE-955E-EA774E498159}"/>
                </a:ext>
              </a:extLst>
            </p:cNvPr>
            <p:cNvSpPr/>
            <p:nvPr/>
          </p:nvSpPr>
          <p:spPr>
            <a:xfrm>
              <a:off x="4027725" y="243000"/>
              <a:ext cx="1410825" cy="921550"/>
            </a:xfrm>
            <a:custGeom>
              <a:avLst/>
              <a:gdLst/>
              <a:ahLst/>
              <a:cxnLst/>
              <a:rect l="l" t="t" r="r" b="b"/>
              <a:pathLst>
                <a:path w="56433" h="36862" extrusionOk="0">
                  <a:moveTo>
                    <a:pt x="28217" y="6133"/>
                  </a:moveTo>
                  <a:cubicBezTo>
                    <a:pt x="29913" y="6133"/>
                    <a:pt x="31283" y="7503"/>
                    <a:pt x="31283" y="9167"/>
                  </a:cubicBezTo>
                  <a:cubicBezTo>
                    <a:pt x="31283" y="10863"/>
                    <a:pt x="29913" y="12201"/>
                    <a:pt x="28217" y="12201"/>
                  </a:cubicBezTo>
                  <a:cubicBezTo>
                    <a:pt x="26520" y="12201"/>
                    <a:pt x="25150" y="10863"/>
                    <a:pt x="25150" y="9167"/>
                  </a:cubicBezTo>
                  <a:cubicBezTo>
                    <a:pt x="25150" y="7503"/>
                    <a:pt x="26520" y="6133"/>
                    <a:pt x="28217" y="6133"/>
                  </a:cubicBezTo>
                  <a:close/>
                  <a:moveTo>
                    <a:pt x="28217" y="1"/>
                  </a:moveTo>
                  <a:cubicBezTo>
                    <a:pt x="23161" y="1"/>
                    <a:pt x="19051" y="4111"/>
                    <a:pt x="19051" y="9167"/>
                  </a:cubicBezTo>
                  <a:cubicBezTo>
                    <a:pt x="19051" y="13147"/>
                    <a:pt x="21595" y="16539"/>
                    <a:pt x="25150" y="17811"/>
                  </a:cubicBezTo>
                  <a:lnTo>
                    <a:pt x="25150" y="30761"/>
                  </a:lnTo>
                  <a:lnTo>
                    <a:pt x="3067" y="30761"/>
                  </a:lnTo>
                  <a:cubicBezTo>
                    <a:pt x="1371" y="30761"/>
                    <a:pt x="1" y="32131"/>
                    <a:pt x="1" y="33828"/>
                  </a:cubicBezTo>
                  <a:cubicBezTo>
                    <a:pt x="1" y="35491"/>
                    <a:pt x="1371" y="36861"/>
                    <a:pt x="3067" y="36861"/>
                  </a:cubicBezTo>
                  <a:lnTo>
                    <a:pt x="53367" y="36861"/>
                  </a:lnTo>
                  <a:cubicBezTo>
                    <a:pt x="55063" y="36861"/>
                    <a:pt x="56433" y="35491"/>
                    <a:pt x="56433" y="33828"/>
                  </a:cubicBezTo>
                  <a:cubicBezTo>
                    <a:pt x="56433" y="32131"/>
                    <a:pt x="55063" y="30761"/>
                    <a:pt x="53367" y="30761"/>
                  </a:cubicBezTo>
                  <a:lnTo>
                    <a:pt x="31283" y="30761"/>
                  </a:lnTo>
                  <a:lnTo>
                    <a:pt x="31283" y="17811"/>
                  </a:lnTo>
                  <a:cubicBezTo>
                    <a:pt x="34839" y="16539"/>
                    <a:pt x="37383" y="13147"/>
                    <a:pt x="37383" y="9167"/>
                  </a:cubicBezTo>
                  <a:cubicBezTo>
                    <a:pt x="37383" y="4111"/>
                    <a:pt x="33273" y="1"/>
                    <a:pt x="2821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4369;p62">
              <a:extLst>
                <a:ext uri="{FF2B5EF4-FFF2-40B4-BE49-F238E27FC236}">
                  <a16:creationId xmlns:a16="http://schemas.microsoft.com/office/drawing/2014/main" id="{7FC52173-F0F8-4D54-A46E-09C42A1480F3}"/>
                </a:ext>
              </a:extLst>
            </p:cNvPr>
            <p:cNvSpPr/>
            <p:nvPr/>
          </p:nvSpPr>
          <p:spPr>
            <a:xfrm>
              <a:off x="2152075" y="243000"/>
              <a:ext cx="1421450" cy="921550"/>
            </a:xfrm>
            <a:custGeom>
              <a:avLst/>
              <a:gdLst/>
              <a:ahLst/>
              <a:cxnLst/>
              <a:rect l="l" t="t" r="r" b="b"/>
              <a:pathLst>
                <a:path w="56858" h="36862" extrusionOk="0">
                  <a:moveTo>
                    <a:pt x="28413" y="6133"/>
                  </a:moveTo>
                  <a:cubicBezTo>
                    <a:pt x="30109" y="6133"/>
                    <a:pt x="31479" y="7503"/>
                    <a:pt x="31479" y="9167"/>
                  </a:cubicBezTo>
                  <a:cubicBezTo>
                    <a:pt x="31479" y="10863"/>
                    <a:pt x="30109" y="12201"/>
                    <a:pt x="28413" y="12201"/>
                  </a:cubicBezTo>
                  <a:cubicBezTo>
                    <a:pt x="26749" y="12201"/>
                    <a:pt x="25379" y="10863"/>
                    <a:pt x="25379" y="9167"/>
                  </a:cubicBezTo>
                  <a:cubicBezTo>
                    <a:pt x="25379" y="7503"/>
                    <a:pt x="26749" y="6133"/>
                    <a:pt x="28413" y="6133"/>
                  </a:cubicBezTo>
                  <a:close/>
                  <a:moveTo>
                    <a:pt x="28413" y="1"/>
                  </a:moveTo>
                  <a:cubicBezTo>
                    <a:pt x="23357" y="1"/>
                    <a:pt x="19247" y="4111"/>
                    <a:pt x="19247" y="9167"/>
                  </a:cubicBezTo>
                  <a:cubicBezTo>
                    <a:pt x="19247" y="13147"/>
                    <a:pt x="21824" y="16539"/>
                    <a:pt x="25379" y="17811"/>
                  </a:cubicBezTo>
                  <a:lnTo>
                    <a:pt x="25379" y="30761"/>
                  </a:lnTo>
                  <a:lnTo>
                    <a:pt x="3067" y="30761"/>
                  </a:lnTo>
                  <a:cubicBezTo>
                    <a:pt x="1371" y="30761"/>
                    <a:pt x="1" y="32131"/>
                    <a:pt x="1" y="33828"/>
                  </a:cubicBezTo>
                  <a:cubicBezTo>
                    <a:pt x="1" y="35491"/>
                    <a:pt x="1371" y="36861"/>
                    <a:pt x="3067" y="36861"/>
                  </a:cubicBezTo>
                  <a:lnTo>
                    <a:pt x="53791" y="36861"/>
                  </a:lnTo>
                  <a:cubicBezTo>
                    <a:pt x="55487" y="36861"/>
                    <a:pt x="56857" y="35491"/>
                    <a:pt x="56857" y="33828"/>
                  </a:cubicBezTo>
                  <a:cubicBezTo>
                    <a:pt x="56857" y="32131"/>
                    <a:pt x="55487" y="30761"/>
                    <a:pt x="53791" y="30761"/>
                  </a:cubicBezTo>
                  <a:lnTo>
                    <a:pt x="31479" y="30761"/>
                  </a:lnTo>
                  <a:lnTo>
                    <a:pt x="31479" y="17811"/>
                  </a:lnTo>
                  <a:cubicBezTo>
                    <a:pt x="35035" y="16539"/>
                    <a:pt x="37612" y="13147"/>
                    <a:pt x="37612" y="9167"/>
                  </a:cubicBezTo>
                  <a:cubicBezTo>
                    <a:pt x="37612" y="4111"/>
                    <a:pt x="33469" y="1"/>
                    <a:pt x="2841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4370;p62">
              <a:extLst>
                <a:ext uri="{FF2B5EF4-FFF2-40B4-BE49-F238E27FC236}">
                  <a16:creationId xmlns:a16="http://schemas.microsoft.com/office/drawing/2014/main" id="{CB1D6E2A-31A3-4D3F-A2E0-B30800B9C11B}"/>
                </a:ext>
              </a:extLst>
            </p:cNvPr>
            <p:cNvSpPr/>
            <p:nvPr/>
          </p:nvSpPr>
          <p:spPr>
            <a:xfrm>
              <a:off x="3571050" y="243000"/>
              <a:ext cx="458325" cy="1495650"/>
            </a:xfrm>
            <a:custGeom>
              <a:avLst/>
              <a:gdLst/>
              <a:ahLst/>
              <a:cxnLst/>
              <a:rect l="l" t="t" r="r" b="b"/>
              <a:pathLst>
                <a:path w="18333" h="59826" extrusionOk="0">
                  <a:moveTo>
                    <a:pt x="9167" y="47626"/>
                  </a:moveTo>
                  <a:cubicBezTo>
                    <a:pt x="10863" y="47626"/>
                    <a:pt x="12233" y="48996"/>
                    <a:pt x="12233" y="50659"/>
                  </a:cubicBezTo>
                  <a:cubicBezTo>
                    <a:pt x="12233" y="52356"/>
                    <a:pt x="10863" y="53726"/>
                    <a:pt x="9167" y="53726"/>
                  </a:cubicBezTo>
                  <a:cubicBezTo>
                    <a:pt x="7470" y="53726"/>
                    <a:pt x="6100" y="52356"/>
                    <a:pt x="6100" y="50659"/>
                  </a:cubicBezTo>
                  <a:cubicBezTo>
                    <a:pt x="6100" y="48996"/>
                    <a:pt x="7470" y="47626"/>
                    <a:pt x="9167" y="47626"/>
                  </a:cubicBezTo>
                  <a:close/>
                  <a:moveTo>
                    <a:pt x="9167" y="1"/>
                  </a:moveTo>
                  <a:cubicBezTo>
                    <a:pt x="7470" y="1"/>
                    <a:pt x="6100" y="1371"/>
                    <a:pt x="6100" y="3067"/>
                  </a:cubicBezTo>
                  <a:lnTo>
                    <a:pt x="6100" y="42048"/>
                  </a:lnTo>
                  <a:cubicBezTo>
                    <a:pt x="2545" y="43287"/>
                    <a:pt x="0" y="46680"/>
                    <a:pt x="0" y="50659"/>
                  </a:cubicBezTo>
                  <a:cubicBezTo>
                    <a:pt x="0" y="55715"/>
                    <a:pt x="4110" y="59826"/>
                    <a:pt x="9167" y="59826"/>
                  </a:cubicBezTo>
                  <a:cubicBezTo>
                    <a:pt x="14223" y="59826"/>
                    <a:pt x="18333" y="55715"/>
                    <a:pt x="18333" y="50659"/>
                  </a:cubicBezTo>
                  <a:cubicBezTo>
                    <a:pt x="18333" y="46680"/>
                    <a:pt x="15788" y="43287"/>
                    <a:pt x="12233" y="42048"/>
                  </a:cubicBezTo>
                  <a:lnTo>
                    <a:pt x="12233" y="3067"/>
                  </a:lnTo>
                  <a:cubicBezTo>
                    <a:pt x="12233" y="1371"/>
                    <a:pt x="10863" y="1"/>
                    <a:pt x="916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4371;p62">
              <a:extLst>
                <a:ext uri="{FF2B5EF4-FFF2-40B4-BE49-F238E27FC236}">
                  <a16:creationId xmlns:a16="http://schemas.microsoft.com/office/drawing/2014/main" id="{8D896FDE-C33A-4BDD-B8B3-66B225B58698}"/>
                </a:ext>
              </a:extLst>
            </p:cNvPr>
            <p:cNvSpPr/>
            <p:nvPr/>
          </p:nvSpPr>
          <p:spPr>
            <a:xfrm>
              <a:off x="1650550" y="243225"/>
              <a:ext cx="504000" cy="1501125"/>
            </a:xfrm>
            <a:custGeom>
              <a:avLst/>
              <a:gdLst/>
              <a:ahLst/>
              <a:cxnLst/>
              <a:rect l="l" t="t" r="r" b="b"/>
              <a:pathLst>
                <a:path w="20160" h="60045" extrusionOk="0">
                  <a:moveTo>
                    <a:pt x="10961" y="47845"/>
                  </a:moveTo>
                  <a:cubicBezTo>
                    <a:pt x="12657" y="47845"/>
                    <a:pt x="14027" y="49182"/>
                    <a:pt x="14027" y="50879"/>
                  </a:cubicBezTo>
                  <a:cubicBezTo>
                    <a:pt x="14027" y="52542"/>
                    <a:pt x="12657" y="53912"/>
                    <a:pt x="10961" y="53912"/>
                  </a:cubicBezTo>
                  <a:cubicBezTo>
                    <a:pt x="9297" y="53912"/>
                    <a:pt x="7927" y="52542"/>
                    <a:pt x="7927" y="50879"/>
                  </a:cubicBezTo>
                  <a:cubicBezTo>
                    <a:pt x="7927" y="49182"/>
                    <a:pt x="9297" y="47845"/>
                    <a:pt x="10961" y="47845"/>
                  </a:cubicBezTo>
                  <a:close/>
                  <a:moveTo>
                    <a:pt x="3411" y="0"/>
                  </a:moveTo>
                  <a:cubicBezTo>
                    <a:pt x="2720" y="0"/>
                    <a:pt x="2031" y="234"/>
                    <a:pt x="1469" y="709"/>
                  </a:cubicBezTo>
                  <a:cubicBezTo>
                    <a:pt x="164" y="1818"/>
                    <a:pt x="1" y="3743"/>
                    <a:pt x="1077" y="5015"/>
                  </a:cubicBezTo>
                  <a:lnTo>
                    <a:pt x="7927" y="13170"/>
                  </a:lnTo>
                  <a:lnTo>
                    <a:pt x="7927" y="42234"/>
                  </a:lnTo>
                  <a:cubicBezTo>
                    <a:pt x="4372" y="43507"/>
                    <a:pt x="1795" y="46899"/>
                    <a:pt x="1795" y="50879"/>
                  </a:cubicBezTo>
                  <a:cubicBezTo>
                    <a:pt x="1795" y="55935"/>
                    <a:pt x="5905" y="60045"/>
                    <a:pt x="10961" y="60045"/>
                  </a:cubicBezTo>
                  <a:cubicBezTo>
                    <a:pt x="16017" y="60045"/>
                    <a:pt x="20160" y="55935"/>
                    <a:pt x="20160" y="50879"/>
                  </a:cubicBezTo>
                  <a:cubicBezTo>
                    <a:pt x="20160" y="46899"/>
                    <a:pt x="17583" y="43507"/>
                    <a:pt x="14027" y="42234"/>
                  </a:cubicBezTo>
                  <a:lnTo>
                    <a:pt x="14027" y="12061"/>
                  </a:lnTo>
                  <a:cubicBezTo>
                    <a:pt x="14027" y="11343"/>
                    <a:pt x="13766" y="10626"/>
                    <a:pt x="13310" y="10071"/>
                  </a:cubicBezTo>
                  <a:lnTo>
                    <a:pt x="5774" y="1101"/>
                  </a:lnTo>
                  <a:cubicBezTo>
                    <a:pt x="5155" y="373"/>
                    <a:pt x="4282" y="0"/>
                    <a:pt x="341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4372;p62">
              <a:extLst>
                <a:ext uri="{FF2B5EF4-FFF2-40B4-BE49-F238E27FC236}">
                  <a16:creationId xmlns:a16="http://schemas.microsoft.com/office/drawing/2014/main" id="{5FCBAFA4-C9A8-43FC-871A-8ECEB9CF0C09}"/>
                </a:ext>
              </a:extLst>
            </p:cNvPr>
            <p:cNvSpPr/>
            <p:nvPr/>
          </p:nvSpPr>
          <p:spPr>
            <a:xfrm>
              <a:off x="5445875" y="238250"/>
              <a:ext cx="504000" cy="1500400"/>
            </a:xfrm>
            <a:custGeom>
              <a:avLst/>
              <a:gdLst/>
              <a:ahLst/>
              <a:cxnLst/>
              <a:rect l="l" t="t" r="r" b="b"/>
              <a:pathLst>
                <a:path w="20160" h="60016" extrusionOk="0">
                  <a:moveTo>
                    <a:pt x="9199" y="47816"/>
                  </a:moveTo>
                  <a:cubicBezTo>
                    <a:pt x="10863" y="47816"/>
                    <a:pt x="12233" y="49186"/>
                    <a:pt x="12233" y="50849"/>
                  </a:cubicBezTo>
                  <a:cubicBezTo>
                    <a:pt x="12233" y="52546"/>
                    <a:pt x="10863" y="53916"/>
                    <a:pt x="9199" y="53916"/>
                  </a:cubicBezTo>
                  <a:cubicBezTo>
                    <a:pt x="7503" y="53916"/>
                    <a:pt x="6133" y="52546"/>
                    <a:pt x="6133" y="50849"/>
                  </a:cubicBezTo>
                  <a:cubicBezTo>
                    <a:pt x="6133" y="49186"/>
                    <a:pt x="7503" y="47816"/>
                    <a:pt x="9199" y="47816"/>
                  </a:cubicBezTo>
                  <a:close/>
                  <a:moveTo>
                    <a:pt x="16737" y="0"/>
                  </a:moveTo>
                  <a:cubicBezTo>
                    <a:pt x="15869" y="0"/>
                    <a:pt x="15002" y="365"/>
                    <a:pt x="14386" y="1071"/>
                  </a:cubicBezTo>
                  <a:lnTo>
                    <a:pt x="6851" y="10075"/>
                  </a:lnTo>
                  <a:cubicBezTo>
                    <a:pt x="6394" y="10629"/>
                    <a:pt x="6133" y="11314"/>
                    <a:pt x="6133" y="12032"/>
                  </a:cubicBezTo>
                  <a:lnTo>
                    <a:pt x="6133" y="42238"/>
                  </a:lnTo>
                  <a:cubicBezTo>
                    <a:pt x="2577" y="43477"/>
                    <a:pt x="0" y="46870"/>
                    <a:pt x="0" y="50849"/>
                  </a:cubicBezTo>
                  <a:cubicBezTo>
                    <a:pt x="0" y="55905"/>
                    <a:pt x="4143" y="60016"/>
                    <a:pt x="9199" y="60016"/>
                  </a:cubicBezTo>
                  <a:cubicBezTo>
                    <a:pt x="14255" y="60016"/>
                    <a:pt x="18365" y="55905"/>
                    <a:pt x="18365" y="50849"/>
                  </a:cubicBezTo>
                  <a:cubicBezTo>
                    <a:pt x="18365" y="46870"/>
                    <a:pt x="15788" y="43477"/>
                    <a:pt x="12233" y="42238"/>
                  </a:cubicBezTo>
                  <a:lnTo>
                    <a:pt x="12233" y="13173"/>
                  </a:lnTo>
                  <a:lnTo>
                    <a:pt x="19083" y="5018"/>
                  </a:lnTo>
                  <a:cubicBezTo>
                    <a:pt x="20160" y="3714"/>
                    <a:pt x="19996" y="1789"/>
                    <a:pt x="18692" y="713"/>
                  </a:cubicBezTo>
                  <a:cubicBezTo>
                    <a:pt x="18126" y="234"/>
                    <a:pt x="17431" y="0"/>
                    <a:pt x="1673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4373;p62">
              <a:extLst>
                <a:ext uri="{FF2B5EF4-FFF2-40B4-BE49-F238E27FC236}">
                  <a16:creationId xmlns:a16="http://schemas.microsoft.com/office/drawing/2014/main" id="{9C4154F6-EC34-427B-B297-69A4F6740037}"/>
                </a:ext>
              </a:extLst>
            </p:cNvPr>
            <p:cNvSpPr/>
            <p:nvPr/>
          </p:nvSpPr>
          <p:spPr>
            <a:xfrm>
              <a:off x="1695400" y="2103150"/>
              <a:ext cx="595350" cy="596975"/>
            </a:xfrm>
            <a:custGeom>
              <a:avLst/>
              <a:gdLst/>
              <a:ahLst/>
              <a:cxnLst/>
              <a:rect l="l" t="t" r="r" b="b"/>
              <a:pathLst>
                <a:path w="23814" h="23879" extrusionOk="0">
                  <a:moveTo>
                    <a:pt x="11907" y="6133"/>
                  </a:moveTo>
                  <a:cubicBezTo>
                    <a:pt x="15104" y="6133"/>
                    <a:pt x="17713" y="8743"/>
                    <a:pt x="17713" y="11940"/>
                  </a:cubicBezTo>
                  <a:cubicBezTo>
                    <a:pt x="17713" y="15169"/>
                    <a:pt x="15104" y="17778"/>
                    <a:pt x="11907" y="17778"/>
                  </a:cubicBezTo>
                  <a:cubicBezTo>
                    <a:pt x="8710" y="17778"/>
                    <a:pt x="6133" y="15169"/>
                    <a:pt x="6133" y="11940"/>
                  </a:cubicBezTo>
                  <a:cubicBezTo>
                    <a:pt x="6133" y="8743"/>
                    <a:pt x="8710" y="6133"/>
                    <a:pt x="11907" y="6133"/>
                  </a:cubicBezTo>
                  <a:close/>
                  <a:moveTo>
                    <a:pt x="11907" y="1"/>
                  </a:moveTo>
                  <a:cubicBezTo>
                    <a:pt x="5350" y="1"/>
                    <a:pt x="1" y="5383"/>
                    <a:pt x="1" y="11940"/>
                  </a:cubicBezTo>
                  <a:cubicBezTo>
                    <a:pt x="1" y="18529"/>
                    <a:pt x="5350" y="23878"/>
                    <a:pt x="11907" y="23878"/>
                  </a:cubicBezTo>
                  <a:cubicBezTo>
                    <a:pt x="18464" y="23878"/>
                    <a:pt x="23813" y="18529"/>
                    <a:pt x="23813" y="11940"/>
                  </a:cubicBezTo>
                  <a:cubicBezTo>
                    <a:pt x="23813" y="5383"/>
                    <a:pt x="18464" y="1"/>
                    <a:pt x="1190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4374;p62">
              <a:extLst>
                <a:ext uri="{FF2B5EF4-FFF2-40B4-BE49-F238E27FC236}">
                  <a16:creationId xmlns:a16="http://schemas.microsoft.com/office/drawing/2014/main" id="{3CC18260-F0CE-4EF1-A5B5-62887596F899}"/>
                </a:ext>
              </a:extLst>
            </p:cNvPr>
            <p:cNvSpPr/>
            <p:nvPr/>
          </p:nvSpPr>
          <p:spPr>
            <a:xfrm>
              <a:off x="4769000" y="2103150"/>
              <a:ext cx="595350" cy="596975"/>
            </a:xfrm>
            <a:custGeom>
              <a:avLst/>
              <a:gdLst/>
              <a:ahLst/>
              <a:cxnLst/>
              <a:rect l="l" t="t" r="r" b="b"/>
              <a:pathLst>
                <a:path w="23814" h="23879" extrusionOk="0">
                  <a:moveTo>
                    <a:pt x="11907" y="6133"/>
                  </a:moveTo>
                  <a:cubicBezTo>
                    <a:pt x="15104" y="6133"/>
                    <a:pt x="17681" y="8743"/>
                    <a:pt x="17681" y="11940"/>
                  </a:cubicBezTo>
                  <a:cubicBezTo>
                    <a:pt x="17681" y="15169"/>
                    <a:pt x="15104" y="17778"/>
                    <a:pt x="11907" y="17778"/>
                  </a:cubicBezTo>
                  <a:cubicBezTo>
                    <a:pt x="8710" y="17778"/>
                    <a:pt x="6101" y="15169"/>
                    <a:pt x="6101" y="11940"/>
                  </a:cubicBezTo>
                  <a:cubicBezTo>
                    <a:pt x="6101" y="8743"/>
                    <a:pt x="8710" y="6133"/>
                    <a:pt x="11907" y="6133"/>
                  </a:cubicBezTo>
                  <a:close/>
                  <a:moveTo>
                    <a:pt x="11907" y="1"/>
                  </a:moveTo>
                  <a:cubicBezTo>
                    <a:pt x="5351" y="1"/>
                    <a:pt x="1" y="5383"/>
                    <a:pt x="1" y="11940"/>
                  </a:cubicBezTo>
                  <a:cubicBezTo>
                    <a:pt x="1" y="18529"/>
                    <a:pt x="5351" y="23878"/>
                    <a:pt x="11907" y="23878"/>
                  </a:cubicBezTo>
                  <a:cubicBezTo>
                    <a:pt x="18464" y="23878"/>
                    <a:pt x="23813" y="18529"/>
                    <a:pt x="23813" y="11940"/>
                  </a:cubicBezTo>
                  <a:cubicBezTo>
                    <a:pt x="23813" y="5383"/>
                    <a:pt x="18464" y="1"/>
                    <a:pt x="1190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4375;p62">
              <a:extLst>
                <a:ext uri="{FF2B5EF4-FFF2-40B4-BE49-F238E27FC236}">
                  <a16:creationId xmlns:a16="http://schemas.microsoft.com/office/drawing/2014/main" id="{76D3C0CC-E972-4CF0-A4FF-A19B20B0DC39}"/>
                </a:ext>
              </a:extLst>
            </p:cNvPr>
            <p:cNvSpPr/>
            <p:nvPr/>
          </p:nvSpPr>
          <p:spPr>
            <a:xfrm>
              <a:off x="3520475" y="2990425"/>
              <a:ext cx="595350" cy="596950"/>
            </a:xfrm>
            <a:custGeom>
              <a:avLst/>
              <a:gdLst/>
              <a:ahLst/>
              <a:cxnLst/>
              <a:rect l="l" t="t" r="r" b="b"/>
              <a:pathLst>
                <a:path w="23814" h="23878" extrusionOk="0">
                  <a:moveTo>
                    <a:pt x="11907" y="6100"/>
                  </a:moveTo>
                  <a:cubicBezTo>
                    <a:pt x="15104" y="6100"/>
                    <a:pt x="17681" y="8710"/>
                    <a:pt x="17681" y="11939"/>
                  </a:cubicBezTo>
                  <a:cubicBezTo>
                    <a:pt x="17681" y="15136"/>
                    <a:pt x="15104" y="17745"/>
                    <a:pt x="11907" y="17745"/>
                  </a:cubicBezTo>
                  <a:cubicBezTo>
                    <a:pt x="8710" y="17745"/>
                    <a:pt x="6101" y="15136"/>
                    <a:pt x="6101" y="11939"/>
                  </a:cubicBezTo>
                  <a:cubicBezTo>
                    <a:pt x="6101" y="8710"/>
                    <a:pt x="8710" y="6100"/>
                    <a:pt x="11907" y="6100"/>
                  </a:cubicBezTo>
                  <a:close/>
                  <a:moveTo>
                    <a:pt x="11907" y="0"/>
                  </a:moveTo>
                  <a:cubicBezTo>
                    <a:pt x="5351" y="0"/>
                    <a:pt x="1" y="5350"/>
                    <a:pt x="1" y="11939"/>
                  </a:cubicBezTo>
                  <a:cubicBezTo>
                    <a:pt x="1" y="18528"/>
                    <a:pt x="5351" y="23878"/>
                    <a:pt x="11907" y="23878"/>
                  </a:cubicBezTo>
                  <a:cubicBezTo>
                    <a:pt x="18464" y="23878"/>
                    <a:pt x="23813" y="18528"/>
                    <a:pt x="23813" y="11939"/>
                  </a:cubicBezTo>
                  <a:cubicBezTo>
                    <a:pt x="23813" y="5350"/>
                    <a:pt x="18464" y="0"/>
                    <a:pt x="1190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4376;p62">
              <a:extLst>
                <a:ext uri="{FF2B5EF4-FFF2-40B4-BE49-F238E27FC236}">
                  <a16:creationId xmlns:a16="http://schemas.microsoft.com/office/drawing/2014/main" id="{A87EE493-8966-408D-9605-F9D2CC86EAB0}"/>
                </a:ext>
              </a:extLst>
            </p:cNvPr>
            <p:cNvSpPr/>
            <p:nvPr/>
          </p:nvSpPr>
          <p:spPr>
            <a:xfrm>
              <a:off x="1695400" y="2990425"/>
              <a:ext cx="1158850" cy="596950"/>
            </a:xfrm>
            <a:custGeom>
              <a:avLst/>
              <a:gdLst/>
              <a:ahLst/>
              <a:cxnLst/>
              <a:rect l="l" t="t" r="r" b="b"/>
              <a:pathLst>
                <a:path w="46354" h="23878" extrusionOk="0">
                  <a:moveTo>
                    <a:pt x="40254" y="6100"/>
                  </a:moveTo>
                  <a:lnTo>
                    <a:pt x="40254" y="17745"/>
                  </a:lnTo>
                  <a:lnTo>
                    <a:pt x="6133" y="17745"/>
                  </a:lnTo>
                  <a:lnTo>
                    <a:pt x="6133" y="6100"/>
                  </a:lnTo>
                  <a:close/>
                  <a:moveTo>
                    <a:pt x="3067" y="0"/>
                  </a:moveTo>
                  <a:cubicBezTo>
                    <a:pt x="1371" y="0"/>
                    <a:pt x="1" y="1370"/>
                    <a:pt x="1" y="3066"/>
                  </a:cubicBezTo>
                  <a:lnTo>
                    <a:pt x="1" y="20812"/>
                  </a:lnTo>
                  <a:cubicBezTo>
                    <a:pt x="1" y="22508"/>
                    <a:pt x="1371" y="23878"/>
                    <a:pt x="3067" y="23878"/>
                  </a:cubicBezTo>
                  <a:lnTo>
                    <a:pt x="43320" y="23878"/>
                  </a:lnTo>
                  <a:cubicBezTo>
                    <a:pt x="44983" y="23878"/>
                    <a:pt x="46354" y="22508"/>
                    <a:pt x="46354" y="20812"/>
                  </a:cubicBezTo>
                  <a:lnTo>
                    <a:pt x="46354" y="3066"/>
                  </a:lnTo>
                  <a:cubicBezTo>
                    <a:pt x="46354" y="1370"/>
                    <a:pt x="44983" y="0"/>
                    <a:pt x="4332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4377;p62">
              <a:extLst>
                <a:ext uri="{FF2B5EF4-FFF2-40B4-BE49-F238E27FC236}">
                  <a16:creationId xmlns:a16="http://schemas.microsoft.com/office/drawing/2014/main" id="{7555D195-B591-4AA3-A7A3-1789D3180919}"/>
                </a:ext>
              </a:extLst>
            </p:cNvPr>
            <p:cNvSpPr/>
            <p:nvPr/>
          </p:nvSpPr>
          <p:spPr>
            <a:xfrm>
              <a:off x="2956975" y="2103150"/>
              <a:ext cx="1158850" cy="596975"/>
            </a:xfrm>
            <a:custGeom>
              <a:avLst/>
              <a:gdLst/>
              <a:ahLst/>
              <a:cxnLst/>
              <a:rect l="l" t="t" r="r" b="b"/>
              <a:pathLst>
                <a:path w="46354" h="23879" extrusionOk="0">
                  <a:moveTo>
                    <a:pt x="40221" y="6133"/>
                  </a:moveTo>
                  <a:lnTo>
                    <a:pt x="40221" y="17778"/>
                  </a:lnTo>
                  <a:lnTo>
                    <a:pt x="6101" y="17778"/>
                  </a:lnTo>
                  <a:lnTo>
                    <a:pt x="6101" y="6133"/>
                  </a:lnTo>
                  <a:close/>
                  <a:moveTo>
                    <a:pt x="3034" y="1"/>
                  </a:moveTo>
                  <a:cubicBezTo>
                    <a:pt x="1371" y="1"/>
                    <a:pt x="1" y="1371"/>
                    <a:pt x="1" y="3067"/>
                  </a:cubicBezTo>
                  <a:lnTo>
                    <a:pt x="1" y="20845"/>
                  </a:lnTo>
                  <a:cubicBezTo>
                    <a:pt x="1" y="22508"/>
                    <a:pt x="1371" y="23878"/>
                    <a:pt x="3034" y="23878"/>
                  </a:cubicBezTo>
                  <a:lnTo>
                    <a:pt x="43287" y="23878"/>
                  </a:lnTo>
                  <a:cubicBezTo>
                    <a:pt x="44983" y="23878"/>
                    <a:pt x="46353" y="22508"/>
                    <a:pt x="46353" y="20845"/>
                  </a:cubicBezTo>
                  <a:lnTo>
                    <a:pt x="46353" y="3067"/>
                  </a:lnTo>
                  <a:cubicBezTo>
                    <a:pt x="46353" y="1371"/>
                    <a:pt x="44983" y="1"/>
                    <a:pt x="4328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4378;p62">
              <a:extLst>
                <a:ext uri="{FF2B5EF4-FFF2-40B4-BE49-F238E27FC236}">
                  <a16:creationId xmlns:a16="http://schemas.microsoft.com/office/drawing/2014/main" id="{26C35074-4D84-4B28-9629-4814AF9ED55C}"/>
                </a:ext>
              </a:extLst>
            </p:cNvPr>
            <p:cNvSpPr/>
            <p:nvPr/>
          </p:nvSpPr>
          <p:spPr>
            <a:xfrm>
              <a:off x="2467675" y="2166150"/>
              <a:ext cx="327050" cy="471175"/>
            </a:xfrm>
            <a:custGeom>
              <a:avLst/>
              <a:gdLst/>
              <a:ahLst/>
              <a:cxnLst/>
              <a:rect l="l" t="t" r="r" b="b"/>
              <a:pathLst>
                <a:path w="13082" h="18847" extrusionOk="0">
                  <a:moveTo>
                    <a:pt x="3344" y="1"/>
                  </a:moveTo>
                  <a:cubicBezTo>
                    <a:pt x="2561" y="1"/>
                    <a:pt x="1778" y="302"/>
                    <a:pt x="1175" y="906"/>
                  </a:cubicBezTo>
                  <a:cubicBezTo>
                    <a:pt x="1" y="2080"/>
                    <a:pt x="1" y="4037"/>
                    <a:pt x="1175" y="5212"/>
                  </a:cubicBezTo>
                  <a:lnTo>
                    <a:pt x="5383" y="9420"/>
                  </a:lnTo>
                  <a:lnTo>
                    <a:pt x="1175" y="13627"/>
                  </a:lnTo>
                  <a:cubicBezTo>
                    <a:pt x="1" y="14834"/>
                    <a:pt x="1" y="16759"/>
                    <a:pt x="1175" y="17966"/>
                  </a:cubicBezTo>
                  <a:cubicBezTo>
                    <a:pt x="1795" y="18553"/>
                    <a:pt x="2578" y="18847"/>
                    <a:pt x="3328" y="18847"/>
                  </a:cubicBezTo>
                  <a:cubicBezTo>
                    <a:pt x="4111" y="18847"/>
                    <a:pt x="4894" y="18553"/>
                    <a:pt x="5513" y="17966"/>
                  </a:cubicBezTo>
                  <a:lnTo>
                    <a:pt x="11874" y="11605"/>
                  </a:lnTo>
                  <a:cubicBezTo>
                    <a:pt x="13081" y="10398"/>
                    <a:pt x="13081" y="8474"/>
                    <a:pt x="11874" y="7267"/>
                  </a:cubicBezTo>
                  <a:lnTo>
                    <a:pt x="5513" y="906"/>
                  </a:lnTo>
                  <a:cubicBezTo>
                    <a:pt x="4910" y="302"/>
                    <a:pt x="4127" y="1"/>
                    <a:pt x="334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4379;p62">
              <a:extLst>
                <a:ext uri="{FF2B5EF4-FFF2-40B4-BE49-F238E27FC236}">
                  <a16:creationId xmlns:a16="http://schemas.microsoft.com/office/drawing/2014/main" id="{214413F9-79FD-4A2A-B222-E43F188C68FC}"/>
                </a:ext>
              </a:extLst>
            </p:cNvPr>
            <p:cNvSpPr/>
            <p:nvPr/>
          </p:nvSpPr>
          <p:spPr>
            <a:xfrm>
              <a:off x="4291950" y="2166150"/>
              <a:ext cx="327025" cy="471175"/>
            </a:xfrm>
            <a:custGeom>
              <a:avLst/>
              <a:gdLst/>
              <a:ahLst/>
              <a:cxnLst/>
              <a:rect l="l" t="t" r="r" b="b"/>
              <a:pathLst>
                <a:path w="13081" h="18847" extrusionOk="0">
                  <a:moveTo>
                    <a:pt x="3377" y="1"/>
                  </a:moveTo>
                  <a:cubicBezTo>
                    <a:pt x="2594" y="1"/>
                    <a:pt x="1811" y="302"/>
                    <a:pt x="1207" y="906"/>
                  </a:cubicBezTo>
                  <a:cubicBezTo>
                    <a:pt x="0" y="2080"/>
                    <a:pt x="0" y="4037"/>
                    <a:pt x="1207" y="5212"/>
                  </a:cubicBezTo>
                  <a:lnTo>
                    <a:pt x="5415" y="9420"/>
                  </a:lnTo>
                  <a:lnTo>
                    <a:pt x="1207" y="13627"/>
                  </a:lnTo>
                  <a:cubicBezTo>
                    <a:pt x="0" y="14834"/>
                    <a:pt x="0" y="16759"/>
                    <a:pt x="1207" y="17966"/>
                  </a:cubicBezTo>
                  <a:cubicBezTo>
                    <a:pt x="1794" y="18553"/>
                    <a:pt x="2577" y="18847"/>
                    <a:pt x="3360" y="18847"/>
                  </a:cubicBezTo>
                  <a:cubicBezTo>
                    <a:pt x="4143" y="18847"/>
                    <a:pt x="4926" y="18553"/>
                    <a:pt x="5546" y="17966"/>
                  </a:cubicBezTo>
                  <a:lnTo>
                    <a:pt x="11907" y="11605"/>
                  </a:lnTo>
                  <a:cubicBezTo>
                    <a:pt x="13081" y="10398"/>
                    <a:pt x="13081" y="8474"/>
                    <a:pt x="11907" y="7267"/>
                  </a:cubicBezTo>
                  <a:lnTo>
                    <a:pt x="5546" y="906"/>
                  </a:lnTo>
                  <a:cubicBezTo>
                    <a:pt x="4942" y="302"/>
                    <a:pt x="4159" y="1"/>
                    <a:pt x="33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4380;p62">
              <a:extLst>
                <a:ext uri="{FF2B5EF4-FFF2-40B4-BE49-F238E27FC236}">
                  <a16:creationId xmlns:a16="http://schemas.microsoft.com/office/drawing/2014/main" id="{C823D639-2DCD-4AC1-B193-D7AEFB626915}"/>
                </a:ext>
              </a:extLst>
            </p:cNvPr>
            <p:cNvSpPr/>
            <p:nvPr/>
          </p:nvSpPr>
          <p:spPr>
            <a:xfrm>
              <a:off x="4769000" y="2325775"/>
              <a:ext cx="1136025" cy="1039800"/>
            </a:xfrm>
            <a:custGeom>
              <a:avLst/>
              <a:gdLst/>
              <a:ahLst/>
              <a:cxnLst/>
              <a:rect l="l" t="t" r="r" b="b"/>
              <a:pathLst>
                <a:path w="45441" h="41592" extrusionOk="0">
                  <a:moveTo>
                    <a:pt x="30142" y="1"/>
                  </a:moveTo>
                  <a:cubicBezTo>
                    <a:pt x="28445" y="1"/>
                    <a:pt x="27075" y="1371"/>
                    <a:pt x="27075" y="3035"/>
                  </a:cubicBezTo>
                  <a:cubicBezTo>
                    <a:pt x="27075" y="4731"/>
                    <a:pt x="28445" y="6101"/>
                    <a:pt x="30142" y="6101"/>
                  </a:cubicBezTo>
                  <a:lnTo>
                    <a:pt x="39308" y="6101"/>
                  </a:lnTo>
                  <a:lnTo>
                    <a:pt x="39308" y="35459"/>
                  </a:lnTo>
                  <a:lnTo>
                    <a:pt x="3067" y="35459"/>
                  </a:lnTo>
                  <a:cubicBezTo>
                    <a:pt x="1371" y="35459"/>
                    <a:pt x="1" y="36829"/>
                    <a:pt x="1" y="38525"/>
                  </a:cubicBezTo>
                  <a:cubicBezTo>
                    <a:pt x="1" y="40221"/>
                    <a:pt x="1371" y="41591"/>
                    <a:pt x="3067" y="41591"/>
                  </a:cubicBezTo>
                  <a:lnTo>
                    <a:pt x="42374" y="41591"/>
                  </a:lnTo>
                  <a:cubicBezTo>
                    <a:pt x="44070" y="41591"/>
                    <a:pt x="45440" y="40221"/>
                    <a:pt x="45440" y="38525"/>
                  </a:cubicBezTo>
                  <a:lnTo>
                    <a:pt x="45440" y="3035"/>
                  </a:lnTo>
                  <a:cubicBezTo>
                    <a:pt x="45440" y="1371"/>
                    <a:pt x="44070" y="1"/>
                    <a:pt x="423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4381;p62">
              <a:extLst>
                <a:ext uri="{FF2B5EF4-FFF2-40B4-BE49-F238E27FC236}">
                  <a16:creationId xmlns:a16="http://schemas.microsoft.com/office/drawing/2014/main" id="{1AFB4B07-E844-4C16-BF7C-F3020FD8A068}"/>
                </a:ext>
              </a:extLst>
            </p:cNvPr>
            <p:cNvSpPr/>
            <p:nvPr/>
          </p:nvSpPr>
          <p:spPr>
            <a:xfrm>
              <a:off x="4291950" y="3053200"/>
              <a:ext cx="327025" cy="471400"/>
            </a:xfrm>
            <a:custGeom>
              <a:avLst/>
              <a:gdLst/>
              <a:ahLst/>
              <a:cxnLst/>
              <a:rect l="l" t="t" r="r" b="b"/>
              <a:pathLst>
                <a:path w="13081" h="18856" extrusionOk="0">
                  <a:moveTo>
                    <a:pt x="9737" y="1"/>
                  </a:moveTo>
                  <a:cubicBezTo>
                    <a:pt x="8954" y="1"/>
                    <a:pt x="8172" y="294"/>
                    <a:pt x="7568" y="882"/>
                  </a:cubicBezTo>
                  <a:lnTo>
                    <a:pt x="1207" y="7275"/>
                  </a:lnTo>
                  <a:cubicBezTo>
                    <a:pt x="0" y="8449"/>
                    <a:pt x="0" y="10407"/>
                    <a:pt x="1207" y="11581"/>
                  </a:cubicBezTo>
                  <a:lnTo>
                    <a:pt x="7568" y="17942"/>
                  </a:lnTo>
                  <a:cubicBezTo>
                    <a:pt x="8188" y="18561"/>
                    <a:pt x="8971" y="18855"/>
                    <a:pt x="9754" y="18855"/>
                  </a:cubicBezTo>
                  <a:cubicBezTo>
                    <a:pt x="10537" y="18855"/>
                    <a:pt x="11319" y="18561"/>
                    <a:pt x="11907" y="17942"/>
                  </a:cubicBezTo>
                  <a:cubicBezTo>
                    <a:pt x="13081" y="16767"/>
                    <a:pt x="13081" y="14810"/>
                    <a:pt x="11907" y="13636"/>
                  </a:cubicBezTo>
                  <a:lnTo>
                    <a:pt x="7699" y="9428"/>
                  </a:lnTo>
                  <a:lnTo>
                    <a:pt x="11907" y="5220"/>
                  </a:lnTo>
                  <a:cubicBezTo>
                    <a:pt x="13081" y="4013"/>
                    <a:pt x="13081" y="2088"/>
                    <a:pt x="11907" y="882"/>
                  </a:cubicBezTo>
                  <a:cubicBezTo>
                    <a:pt x="11303" y="294"/>
                    <a:pt x="10520" y="1"/>
                    <a:pt x="973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4382;p62">
              <a:extLst>
                <a:ext uri="{FF2B5EF4-FFF2-40B4-BE49-F238E27FC236}">
                  <a16:creationId xmlns:a16="http://schemas.microsoft.com/office/drawing/2014/main" id="{F77BE814-69A8-4E6A-9633-863823E27FE7}"/>
                </a:ext>
              </a:extLst>
            </p:cNvPr>
            <p:cNvSpPr/>
            <p:nvPr/>
          </p:nvSpPr>
          <p:spPr>
            <a:xfrm>
              <a:off x="3036900" y="3053200"/>
              <a:ext cx="327025" cy="471400"/>
            </a:xfrm>
            <a:custGeom>
              <a:avLst/>
              <a:gdLst/>
              <a:ahLst/>
              <a:cxnLst/>
              <a:rect l="l" t="t" r="r" b="b"/>
              <a:pathLst>
                <a:path w="13081" h="18856" extrusionOk="0">
                  <a:moveTo>
                    <a:pt x="9737" y="1"/>
                  </a:moveTo>
                  <a:cubicBezTo>
                    <a:pt x="8955" y="1"/>
                    <a:pt x="8172" y="294"/>
                    <a:pt x="7568" y="882"/>
                  </a:cubicBezTo>
                  <a:lnTo>
                    <a:pt x="1207" y="7275"/>
                  </a:lnTo>
                  <a:cubicBezTo>
                    <a:pt x="0" y="8449"/>
                    <a:pt x="0" y="10407"/>
                    <a:pt x="1207" y="11581"/>
                  </a:cubicBezTo>
                  <a:lnTo>
                    <a:pt x="7568" y="17942"/>
                  </a:lnTo>
                  <a:cubicBezTo>
                    <a:pt x="8188" y="18561"/>
                    <a:pt x="8971" y="18855"/>
                    <a:pt x="9754" y="18855"/>
                  </a:cubicBezTo>
                  <a:cubicBezTo>
                    <a:pt x="10504" y="18855"/>
                    <a:pt x="11287" y="18561"/>
                    <a:pt x="11907" y="17942"/>
                  </a:cubicBezTo>
                  <a:cubicBezTo>
                    <a:pt x="13081" y="16767"/>
                    <a:pt x="13081" y="14810"/>
                    <a:pt x="11907" y="13636"/>
                  </a:cubicBezTo>
                  <a:lnTo>
                    <a:pt x="7699" y="9428"/>
                  </a:lnTo>
                  <a:lnTo>
                    <a:pt x="11907" y="5220"/>
                  </a:lnTo>
                  <a:cubicBezTo>
                    <a:pt x="13081" y="4013"/>
                    <a:pt x="13081" y="2088"/>
                    <a:pt x="11907" y="882"/>
                  </a:cubicBezTo>
                  <a:cubicBezTo>
                    <a:pt x="11303" y="294"/>
                    <a:pt x="10520" y="1"/>
                    <a:pt x="973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 name="Google Shape;4441;p62">
            <a:extLst>
              <a:ext uri="{FF2B5EF4-FFF2-40B4-BE49-F238E27FC236}">
                <a16:creationId xmlns:a16="http://schemas.microsoft.com/office/drawing/2014/main" id="{BC01588E-F74A-4D96-A298-7D69F3AD0DC6}"/>
              </a:ext>
            </a:extLst>
          </p:cNvPr>
          <p:cNvGrpSpPr/>
          <p:nvPr/>
        </p:nvGrpSpPr>
        <p:grpSpPr>
          <a:xfrm rot="5400000">
            <a:off x="5506683" y="1914928"/>
            <a:ext cx="384133" cy="384133"/>
            <a:chOff x="1190625" y="238125"/>
            <a:chExt cx="5219200" cy="5219200"/>
          </a:xfrm>
        </p:grpSpPr>
        <p:sp>
          <p:nvSpPr>
            <p:cNvPr id="69" name="Google Shape;4442;p62">
              <a:extLst>
                <a:ext uri="{FF2B5EF4-FFF2-40B4-BE49-F238E27FC236}">
                  <a16:creationId xmlns:a16="http://schemas.microsoft.com/office/drawing/2014/main" id="{D830EFBB-9774-401B-8F9F-7276C8548DB7}"/>
                </a:ext>
              </a:extLst>
            </p:cNvPr>
            <p:cNvSpPr/>
            <p:nvPr/>
          </p:nvSpPr>
          <p:spPr>
            <a:xfrm>
              <a:off x="1190625" y="860325"/>
              <a:ext cx="5219200" cy="3974775"/>
            </a:xfrm>
            <a:custGeom>
              <a:avLst/>
              <a:gdLst/>
              <a:ahLst/>
              <a:cxnLst/>
              <a:rect l="l" t="t" r="r" b="b"/>
              <a:pathLst>
                <a:path w="208768" h="158991" extrusionOk="0">
                  <a:moveTo>
                    <a:pt x="9199" y="1"/>
                  </a:moveTo>
                  <a:cubicBezTo>
                    <a:pt x="4110" y="1"/>
                    <a:pt x="0" y="4111"/>
                    <a:pt x="0" y="9200"/>
                  </a:cubicBezTo>
                  <a:lnTo>
                    <a:pt x="0" y="33632"/>
                  </a:lnTo>
                  <a:cubicBezTo>
                    <a:pt x="0" y="37612"/>
                    <a:pt x="2577" y="41037"/>
                    <a:pt x="6133" y="42276"/>
                  </a:cubicBezTo>
                  <a:lnTo>
                    <a:pt x="6133" y="49355"/>
                  </a:lnTo>
                  <a:cubicBezTo>
                    <a:pt x="2610" y="50627"/>
                    <a:pt x="65" y="54019"/>
                    <a:pt x="65" y="57999"/>
                  </a:cubicBezTo>
                  <a:lnTo>
                    <a:pt x="65" y="100862"/>
                  </a:lnTo>
                  <a:cubicBezTo>
                    <a:pt x="65" y="104841"/>
                    <a:pt x="2610" y="108234"/>
                    <a:pt x="6133" y="109506"/>
                  </a:cubicBezTo>
                  <a:lnTo>
                    <a:pt x="6133" y="116682"/>
                  </a:lnTo>
                  <a:cubicBezTo>
                    <a:pt x="2577" y="117954"/>
                    <a:pt x="0" y="121379"/>
                    <a:pt x="0" y="125359"/>
                  </a:cubicBezTo>
                  <a:lnTo>
                    <a:pt x="0" y="149791"/>
                  </a:lnTo>
                  <a:cubicBezTo>
                    <a:pt x="0" y="154880"/>
                    <a:pt x="4110" y="158990"/>
                    <a:pt x="9199" y="158990"/>
                  </a:cubicBezTo>
                  <a:lnTo>
                    <a:pt x="19833" y="158990"/>
                  </a:lnTo>
                  <a:cubicBezTo>
                    <a:pt x="21496" y="158990"/>
                    <a:pt x="22867" y="157620"/>
                    <a:pt x="22867" y="155924"/>
                  </a:cubicBezTo>
                  <a:cubicBezTo>
                    <a:pt x="22867" y="154228"/>
                    <a:pt x="21496" y="152858"/>
                    <a:pt x="19833" y="152858"/>
                  </a:cubicBezTo>
                  <a:lnTo>
                    <a:pt x="9199" y="152858"/>
                  </a:lnTo>
                  <a:cubicBezTo>
                    <a:pt x="7503" y="152858"/>
                    <a:pt x="6100" y="151488"/>
                    <a:pt x="6100" y="149791"/>
                  </a:cubicBezTo>
                  <a:lnTo>
                    <a:pt x="6100" y="125359"/>
                  </a:lnTo>
                  <a:cubicBezTo>
                    <a:pt x="6100" y="123663"/>
                    <a:pt x="7503" y="122293"/>
                    <a:pt x="9199" y="122293"/>
                  </a:cubicBezTo>
                  <a:lnTo>
                    <a:pt x="65370" y="122293"/>
                  </a:lnTo>
                  <a:cubicBezTo>
                    <a:pt x="67066" y="122293"/>
                    <a:pt x="68436" y="120923"/>
                    <a:pt x="68436" y="119227"/>
                  </a:cubicBezTo>
                  <a:cubicBezTo>
                    <a:pt x="68436" y="117530"/>
                    <a:pt x="67066" y="116160"/>
                    <a:pt x="65370" y="116160"/>
                  </a:cubicBezTo>
                  <a:lnTo>
                    <a:pt x="12232" y="116160"/>
                  </a:lnTo>
                  <a:lnTo>
                    <a:pt x="12232" y="110060"/>
                  </a:lnTo>
                  <a:lnTo>
                    <a:pt x="164991" y="110060"/>
                  </a:lnTo>
                  <a:cubicBezTo>
                    <a:pt x="166655" y="110060"/>
                    <a:pt x="168025" y="108690"/>
                    <a:pt x="168025" y="106994"/>
                  </a:cubicBezTo>
                  <a:cubicBezTo>
                    <a:pt x="168025" y="105298"/>
                    <a:pt x="166655" y="103928"/>
                    <a:pt x="164991" y="103928"/>
                  </a:cubicBezTo>
                  <a:lnTo>
                    <a:pt x="9264" y="103928"/>
                  </a:lnTo>
                  <a:cubicBezTo>
                    <a:pt x="7568" y="103928"/>
                    <a:pt x="6165" y="102558"/>
                    <a:pt x="6165" y="100862"/>
                  </a:cubicBezTo>
                  <a:lnTo>
                    <a:pt x="6165" y="57999"/>
                  </a:lnTo>
                  <a:cubicBezTo>
                    <a:pt x="6165" y="56303"/>
                    <a:pt x="7568" y="54900"/>
                    <a:pt x="9264" y="54900"/>
                  </a:cubicBezTo>
                  <a:lnTo>
                    <a:pt x="199568" y="54900"/>
                  </a:lnTo>
                  <a:cubicBezTo>
                    <a:pt x="201265" y="54900"/>
                    <a:pt x="202667" y="56303"/>
                    <a:pt x="202667" y="57999"/>
                  </a:cubicBezTo>
                  <a:lnTo>
                    <a:pt x="202667" y="100862"/>
                  </a:lnTo>
                  <a:cubicBezTo>
                    <a:pt x="202667" y="102558"/>
                    <a:pt x="201265" y="103928"/>
                    <a:pt x="199568" y="103928"/>
                  </a:cubicBezTo>
                  <a:lnTo>
                    <a:pt x="179474" y="103928"/>
                  </a:lnTo>
                  <a:cubicBezTo>
                    <a:pt x="177778" y="103928"/>
                    <a:pt x="176408" y="105298"/>
                    <a:pt x="176408" y="106994"/>
                  </a:cubicBezTo>
                  <a:cubicBezTo>
                    <a:pt x="176408" y="108690"/>
                    <a:pt x="177778" y="110060"/>
                    <a:pt x="179474" y="110060"/>
                  </a:cubicBezTo>
                  <a:lnTo>
                    <a:pt x="196535" y="110060"/>
                  </a:lnTo>
                  <a:lnTo>
                    <a:pt x="196535" y="116160"/>
                  </a:lnTo>
                  <a:lnTo>
                    <a:pt x="79462" y="116160"/>
                  </a:lnTo>
                  <a:cubicBezTo>
                    <a:pt x="77766" y="116160"/>
                    <a:pt x="76428" y="117530"/>
                    <a:pt x="76428" y="119227"/>
                  </a:cubicBezTo>
                  <a:cubicBezTo>
                    <a:pt x="76428" y="120923"/>
                    <a:pt x="77766" y="122293"/>
                    <a:pt x="79462" y="122293"/>
                  </a:cubicBezTo>
                  <a:lnTo>
                    <a:pt x="199503" y="122293"/>
                  </a:lnTo>
                  <a:cubicBezTo>
                    <a:pt x="201199" y="122293"/>
                    <a:pt x="202602" y="123663"/>
                    <a:pt x="202602" y="125359"/>
                  </a:cubicBezTo>
                  <a:lnTo>
                    <a:pt x="202602" y="149791"/>
                  </a:lnTo>
                  <a:cubicBezTo>
                    <a:pt x="202602" y="151488"/>
                    <a:pt x="201199" y="152890"/>
                    <a:pt x="199503" y="152890"/>
                  </a:cubicBezTo>
                  <a:lnTo>
                    <a:pt x="187205" y="152890"/>
                  </a:lnTo>
                  <a:cubicBezTo>
                    <a:pt x="185542" y="152890"/>
                    <a:pt x="184172" y="154228"/>
                    <a:pt x="184172" y="155924"/>
                  </a:cubicBezTo>
                  <a:cubicBezTo>
                    <a:pt x="184172" y="157620"/>
                    <a:pt x="185542" y="158990"/>
                    <a:pt x="187205" y="158990"/>
                  </a:cubicBezTo>
                  <a:lnTo>
                    <a:pt x="199503" y="158990"/>
                  </a:lnTo>
                  <a:cubicBezTo>
                    <a:pt x="204592" y="158990"/>
                    <a:pt x="208702" y="154880"/>
                    <a:pt x="208702" y="149791"/>
                  </a:cubicBezTo>
                  <a:lnTo>
                    <a:pt x="208702" y="125359"/>
                  </a:lnTo>
                  <a:cubicBezTo>
                    <a:pt x="208702" y="121379"/>
                    <a:pt x="206158" y="117987"/>
                    <a:pt x="202635" y="116715"/>
                  </a:cubicBezTo>
                  <a:lnTo>
                    <a:pt x="202635" y="109538"/>
                  </a:lnTo>
                  <a:cubicBezTo>
                    <a:pt x="206190" y="108266"/>
                    <a:pt x="208767" y="104874"/>
                    <a:pt x="208767" y="100862"/>
                  </a:cubicBezTo>
                  <a:lnTo>
                    <a:pt x="208767" y="57999"/>
                  </a:lnTo>
                  <a:cubicBezTo>
                    <a:pt x="208767" y="53987"/>
                    <a:pt x="206190" y="50594"/>
                    <a:pt x="202635" y="49322"/>
                  </a:cubicBezTo>
                  <a:lnTo>
                    <a:pt x="202635" y="42276"/>
                  </a:lnTo>
                  <a:cubicBezTo>
                    <a:pt x="206158" y="40972"/>
                    <a:pt x="208702" y="37612"/>
                    <a:pt x="208702" y="33632"/>
                  </a:cubicBezTo>
                  <a:lnTo>
                    <a:pt x="208702" y="9200"/>
                  </a:lnTo>
                  <a:cubicBezTo>
                    <a:pt x="208702" y="4111"/>
                    <a:pt x="204592" y="1"/>
                    <a:pt x="199503" y="1"/>
                  </a:cubicBezTo>
                  <a:lnTo>
                    <a:pt x="187205" y="1"/>
                  </a:lnTo>
                  <a:cubicBezTo>
                    <a:pt x="185542" y="1"/>
                    <a:pt x="184172" y="1371"/>
                    <a:pt x="184172" y="3067"/>
                  </a:cubicBezTo>
                  <a:cubicBezTo>
                    <a:pt x="184172" y="4763"/>
                    <a:pt x="185542" y="6101"/>
                    <a:pt x="187205" y="6101"/>
                  </a:cubicBezTo>
                  <a:lnTo>
                    <a:pt x="199503" y="6101"/>
                  </a:lnTo>
                  <a:cubicBezTo>
                    <a:pt x="201199" y="6101"/>
                    <a:pt x="202602" y="7504"/>
                    <a:pt x="202602" y="9200"/>
                  </a:cubicBezTo>
                  <a:lnTo>
                    <a:pt x="202602" y="33632"/>
                  </a:lnTo>
                  <a:cubicBezTo>
                    <a:pt x="202602" y="35328"/>
                    <a:pt x="201199" y="36698"/>
                    <a:pt x="199503" y="36698"/>
                  </a:cubicBezTo>
                  <a:lnTo>
                    <a:pt x="39111" y="36698"/>
                  </a:lnTo>
                  <a:cubicBezTo>
                    <a:pt x="37415" y="36698"/>
                    <a:pt x="36045" y="38068"/>
                    <a:pt x="36045" y="39765"/>
                  </a:cubicBezTo>
                  <a:cubicBezTo>
                    <a:pt x="36045" y="41461"/>
                    <a:pt x="37415" y="42831"/>
                    <a:pt x="39111" y="42831"/>
                  </a:cubicBezTo>
                  <a:lnTo>
                    <a:pt x="196535" y="42831"/>
                  </a:lnTo>
                  <a:lnTo>
                    <a:pt x="196535" y="48800"/>
                  </a:lnTo>
                  <a:lnTo>
                    <a:pt x="12232" y="48800"/>
                  </a:lnTo>
                  <a:lnTo>
                    <a:pt x="12232" y="42831"/>
                  </a:lnTo>
                  <a:lnTo>
                    <a:pt x="24824" y="42831"/>
                  </a:lnTo>
                  <a:cubicBezTo>
                    <a:pt x="26520" y="42831"/>
                    <a:pt x="27890" y="41461"/>
                    <a:pt x="27890" y="39765"/>
                  </a:cubicBezTo>
                  <a:cubicBezTo>
                    <a:pt x="27890" y="38068"/>
                    <a:pt x="26520" y="36698"/>
                    <a:pt x="24824" y="36698"/>
                  </a:cubicBezTo>
                  <a:lnTo>
                    <a:pt x="9199" y="36698"/>
                  </a:lnTo>
                  <a:cubicBezTo>
                    <a:pt x="7503" y="36698"/>
                    <a:pt x="6100" y="35328"/>
                    <a:pt x="6100" y="33632"/>
                  </a:cubicBezTo>
                  <a:lnTo>
                    <a:pt x="6100" y="9200"/>
                  </a:lnTo>
                  <a:cubicBezTo>
                    <a:pt x="6100" y="7504"/>
                    <a:pt x="7503" y="6101"/>
                    <a:pt x="9199" y="6101"/>
                  </a:cubicBezTo>
                  <a:lnTo>
                    <a:pt x="19833" y="6101"/>
                  </a:lnTo>
                  <a:cubicBezTo>
                    <a:pt x="21496" y="6101"/>
                    <a:pt x="22867" y="4763"/>
                    <a:pt x="22867" y="3067"/>
                  </a:cubicBezTo>
                  <a:cubicBezTo>
                    <a:pt x="22867" y="1371"/>
                    <a:pt x="21496" y="1"/>
                    <a:pt x="1983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4443;p62">
              <a:extLst>
                <a:ext uri="{FF2B5EF4-FFF2-40B4-BE49-F238E27FC236}">
                  <a16:creationId xmlns:a16="http://schemas.microsoft.com/office/drawing/2014/main" id="{3BB4198F-D25D-4CA3-89E6-BB885EFEF3FC}"/>
                </a:ext>
              </a:extLst>
            </p:cNvPr>
            <p:cNvSpPr/>
            <p:nvPr/>
          </p:nvSpPr>
          <p:spPr>
            <a:xfrm>
              <a:off x="2223025" y="4682575"/>
              <a:ext cx="1331725" cy="774750"/>
            </a:xfrm>
            <a:custGeom>
              <a:avLst/>
              <a:gdLst/>
              <a:ahLst/>
              <a:cxnLst/>
              <a:rect l="l" t="t" r="r" b="b"/>
              <a:pathLst>
                <a:path w="53269" h="30990" extrusionOk="0">
                  <a:moveTo>
                    <a:pt x="26325" y="18757"/>
                  </a:moveTo>
                  <a:cubicBezTo>
                    <a:pt x="28021" y="18757"/>
                    <a:pt x="29391" y="20127"/>
                    <a:pt x="29391" y="21823"/>
                  </a:cubicBezTo>
                  <a:cubicBezTo>
                    <a:pt x="29391" y="23519"/>
                    <a:pt x="28021" y="24889"/>
                    <a:pt x="26325" y="24889"/>
                  </a:cubicBezTo>
                  <a:cubicBezTo>
                    <a:pt x="24629" y="24889"/>
                    <a:pt x="23259" y="23519"/>
                    <a:pt x="23259" y="21823"/>
                  </a:cubicBezTo>
                  <a:cubicBezTo>
                    <a:pt x="23259" y="20127"/>
                    <a:pt x="24629" y="18757"/>
                    <a:pt x="26325" y="18757"/>
                  </a:cubicBezTo>
                  <a:close/>
                  <a:moveTo>
                    <a:pt x="3034" y="0"/>
                  </a:moveTo>
                  <a:cubicBezTo>
                    <a:pt x="1371" y="0"/>
                    <a:pt x="1" y="1338"/>
                    <a:pt x="1" y="3034"/>
                  </a:cubicBezTo>
                  <a:cubicBezTo>
                    <a:pt x="1" y="4730"/>
                    <a:pt x="1371" y="6100"/>
                    <a:pt x="3034" y="6100"/>
                  </a:cubicBezTo>
                  <a:lnTo>
                    <a:pt x="23259" y="6100"/>
                  </a:lnTo>
                  <a:lnTo>
                    <a:pt x="23259" y="13179"/>
                  </a:lnTo>
                  <a:cubicBezTo>
                    <a:pt x="19703" y="14451"/>
                    <a:pt x="17159" y="17843"/>
                    <a:pt x="17159" y="21823"/>
                  </a:cubicBezTo>
                  <a:cubicBezTo>
                    <a:pt x="17159" y="26879"/>
                    <a:pt x="21269" y="30989"/>
                    <a:pt x="26325" y="30989"/>
                  </a:cubicBezTo>
                  <a:cubicBezTo>
                    <a:pt x="31381" y="30989"/>
                    <a:pt x="35491" y="26879"/>
                    <a:pt x="35491" y="21823"/>
                  </a:cubicBezTo>
                  <a:cubicBezTo>
                    <a:pt x="35491" y="17843"/>
                    <a:pt x="32947" y="14451"/>
                    <a:pt x="29391" y="13179"/>
                  </a:cubicBezTo>
                  <a:lnTo>
                    <a:pt x="29391" y="6100"/>
                  </a:lnTo>
                  <a:lnTo>
                    <a:pt x="50203" y="6100"/>
                  </a:lnTo>
                  <a:cubicBezTo>
                    <a:pt x="51899" y="6100"/>
                    <a:pt x="53269" y="4730"/>
                    <a:pt x="53269" y="3034"/>
                  </a:cubicBezTo>
                  <a:cubicBezTo>
                    <a:pt x="53269" y="1338"/>
                    <a:pt x="51899" y="0"/>
                    <a:pt x="502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4444;p62">
              <a:extLst>
                <a:ext uri="{FF2B5EF4-FFF2-40B4-BE49-F238E27FC236}">
                  <a16:creationId xmlns:a16="http://schemas.microsoft.com/office/drawing/2014/main" id="{C3D8F257-2A0B-47F8-BC31-1D304A808055}"/>
                </a:ext>
              </a:extLst>
            </p:cNvPr>
            <p:cNvSpPr/>
            <p:nvPr/>
          </p:nvSpPr>
          <p:spPr>
            <a:xfrm>
              <a:off x="4009775" y="4682575"/>
              <a:ext cx="1334175" cy="774750"/>
            </a:xfrm>
            <a:custGeom>
              <a:avLst/>
              <a:gdLst/>
              <a:ahLst/>
              <a:cxnLst/>
              <a:rect l="l" t="t" r="r" b="b"/>
              <a:pathLst>
                <a:path w="53367" h="30990" extrusionOk="0">
                  <a:moveTo>
                    <a:pt x="26651" y="18757"/>
                  </a:moveTo>
                  <a:cubicBezTo>
                    <a:pt x="28348" y="18757"/>
                    <a:pt x="29718" y="20127"/>
                    <a:pt x="29718" y="21823"/>
                  </a:cubicBezTo>
                  <a:cubicBezTo>
                    <a:pt x="29718" y="23519"/>
                    <a:pt x="28348" y="24889"/>
                    <a:pt x="26651" y="24889"/>
                  </a:cubicBezTo>
                  <a:cubicBezTo>
                    <a:pt x="24955" y="24889"/>
                    <a:pt x="23585" y="23519"/>
                    <a:pt x="23585" y="21823"/>
                  </a:cubicBezTo>
                  <a:cubicBezTo>
                    <a:pt x="23585" y="20127"/>
                    <a:pt x="24955" y="18757"/>
                    <a:pt x="26651" y="18757"/>
                  </a:cubicBezTo>
                  <a:close/>
                  <a:moveTo>
                    <a:pt x="3035" y="0"/>
                  </a:moveTo>
                  <a:cubicBezTo>
                    <a:pt x="1371" y="0"/>
                    <a:pt x="1" y="1338"/>
                    <a:pt x="1" y="3034"/>
                  </a:cubicBezTo>
                  <a:cubicBezTo>
                    <a:pt x="1" y="4730"/>
                    <a:pt x="1371" y="6100"/>
                    <a:pt x="3035" y="6100"/>
                  </a:cubicBezTo>
                  <a:lnTo>
                    <a:pt x="23585" y="6100"/>
                  </a:lnTo>
                  <a:lnTo>
                    <a:pt x="23585" y="13179"/>
                  </a:lnTo>
                  <a:cubicBezTo>
                    <a:pt x="20029" y="14451"/>
                    <a:pt x="17485" y="17843"/>
                    <a:pt x="17485" y="21823"/>
                  </a:cubicBezTo>
                  <a:cubicBezTo>
                    <a:pt x="17485" y="26879"/>
                    <a:pt x="21595" y="30989"/>
                    <a:pt x="26651" y="30989"/>
                  </a:cubicBezTo>
                  <a:cubicBezTo>
                    <a:pt x="31707" y="30989"/>
                    <a:pt x="35817" y="26879"/>
                    <a:pt x="35817" y="21823"/>
                  </a:cubicBezTo>
                  <a:cubicBezTo>
                    <a:pt x="35817" y="17843"/>
                    <a:pt x="33273" y="14451"/>
                    <a:pt x="29718" y="13179"/>
                  </a:cubicBezTo>
                  <a:lnTo>
                    <a:pt x="29718" y="6100"/>
                  </a:lnTo>
                  <a:lnTo>
                    <a:pt x="50301" y="6100"/>
                  </a:lnTo>
                  <a:cubicBezTo>
                    <a:pt x="51997" y="6100"/>
                    <a:pt x="53367" y="4730"/>
                    <a:pt x="53367" y="3034"/>
                  </a:cubicBezTo>
                  <a:cubicBezTo>
                    <a:pt x="53367" y="1338"/>
                    <a:pt x="51997" y="0"/>
                    <a:pt x="5030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4445;p62">
              <a:extLst>
                <a:ext uri="{FF2B5EF4-FFF2-40B4-BE49-F238E27FC236}">
                  <a16:creationId xmlns:a16="http://schemas.microsoft.com/office/drawing/2014/main" id="{3975839B-FFFE-4227-8042-BCA26E3488D2}"/>
                </a:ext>
              </a:extLst>
            </p:cNvPr>
            <p:cNvSpPr/>
            <p:nvPr/>
          </p:nvSpPr>
          <p:spPr>
            <a:xfrm>
              <a:off x="1762275" y="4178600"/>
              <a:ext cx="459150" cy="1278725"/>
            </a:xfrm>
            <a:custGeom>
              <a:avLst/>
              <a:gdLst/>
              <a:ahLst/>
              <a:cxnLst/>
              <a:rect l="l" t="t" r="r" b="b"/>
              <a:pathLst>
                <a:path w="18366" h="51149" extrusionOk="0">
                  <a:moveTo>
                    <a:pt x="9199" y="6133"/>
                  </a:moveTo>
                  <a:cubicBezTo>
                    <a:pt x="10863" y="6133"/>
                    <a:pt x="12233" y="7503"/>
                    <a:pt x="12233" y="9166"/>
                  </a:cubicBezTo>
                  <a:cubicBezTo>
                    <a:pt x="12233" y="10863"/>
                    <a:pt x="10863" y="12233"/>
                    <a:pt x="9199" y="12233"/>
                  </a:cubicBezTo>
                  <a:cubicBezTo>
                    <a:pt x="7503" y="12233"/>
                    <a:pt x="6133" y="10863"/>
                    <a:pt x="6133" y="9166"/>
                  </a:cubicBezTo>
                  <a:cubicBezTo>
                    <a:pt x="6133" y="7503"/>
                    <a:pt x="7503" y="6133"/>
                    <a:pt x="9199" y="6133"/>
                  </a:cubicBezTo>
                  <a:close/>
                  <a:moveTo>
                    <a:pt x="9199" y="0"/>
                  </a:moveTo>
                  <a:cubicBezTo>
                    <a:pt x="4111" y="0"/>
                    <a:pt x="1" y="4110"/>
                    <a:pt x="1" y="9166"/>
                  </a:cubicBezTo>
                  <a:cubicBezTo>
                    <a:pt x="1" y="13179"/>
                    <a:pt x="2577" y="16571"/>
                    <a:pt x="6133" y="17811"/>
                  </a:cubicBezTo>
                  <a:lnTo>
                    <a:pt x="6133" y="48082"/>
                  </a:lnTo>
                  <a:cubicBezTo>
                    <a:pt x="6133" y="49778"/>
                    <a:pt x="7503" y="51148"/>
                    <a:pt x="9199" y="51148"/>
                  </a:cubicBezTo>
                  <a:cubicBezTo>
                    <a:pt x="10863" y="51148"/>
                    <a:pt x="12233" y="49778"/>
                    <a:pt x="12233" y="48082"/>
                  </a:cubicBezTo>
                  <a:lnTo>
                    <a:pt x="12233" y="17811"/>
                  </a:lnTo>
                  <a:cubicBezTo>
                    <a:pt x="15789" y="16571"/>
                    <a:pt x="18366" y="13179"/>
                    <a:pt x="18366" y="9166"/>
                  </a:cubicBezTo>
                  <a:cubicBezTo>
                    <a:pt x="18366" y="4110"/>
                    <a:pt x="14255" y="0"/>
                    <a:pt x="919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4446;p62">
              <a:extLst>
                <a:ext uri="{FF2B5EF4-FFF2-40B4-BE49-F238E27FC236}">
                  <a16:creationId xmlns:a16="http://schemas.microsoft.com/office/drawing/2014/main" id="{425CF5D3-F3CF-4A2B-A3E4-6D7710F62F66}"/>
                </a:ext>
              </a:extLst>
            </p:cNvPr>
            <p:cNvSpPr/>
            <p:nvPr/>
          </p:nvSpPr>
          <p:spPr>
            <a:xfrm>
              <a:off x="5335775" y="4178600"/>
              <a:ext cx="459150" cy="1278725"/>
            </a:xfrm>
            <a:custGeom>
              <a:avLst/>
              <a:gdLst/>
              <a:ahLst/>
              <a:cxnLst/>
              <a:rect l="l" t="t" r="r" b="b"/>
              <a:pathLst>
                <a:path w="18366" h="51149" extrusionOk="0">
                  <a:moveTo>
                    <a:pt x="9167" y="6133"/>
                  </a:moveTo>
                  <a:cubicBezTo>
                    <a:pt x="10863" y="6133"/>
                    <a:pt x="12233" y="7503"/>
                    <a:pt x="12233" y="9166"/>
                  </a:cubicBezTo>
                  <a:cubicBezTo>
                    <a:pt x="12233" y="10863"/>
                    <a:pt x="10863" y="12233"/>
                    <a:pt x="9167" y="12233"/>
                  </a:cubicBezTo>
                  <a:cubicBezTo>
                    <a:pt x="7503" y="12233"/>
                    <a:pt x="6133" y="10863"/>
                    <a:pt x="6133" y="9166"/>
                  </a:cubicBezTo>
                  <a:cubicBezTo>
                    <a:pt x="6133" y="7503"/>
                    <a:pt x="7503" y="6133"/>
                    <a:pt x="9167" y="6133"/>
                  </a:cubicBezTo>
                  <a:close/>
                  <a:moveTo>
                    <a:pt x="9167" y="0"/>
                  </a:moveTo>
                  <a:cubicBezTo>
                    <a:pt x="4111" y="0"/>
                    <a:pt x="1" y="4110"/>
                    <a:pt x="1" y="9166"/>
                  </a:cubicBezTo>
                  <a:cubicBezTo>
                    <a:pt x="1" y="13179"/>
                    <a:pt x="2545" y="16571"/>
                    <a:pt x="6133" y="17811"/>
                  </a:cubicBezTo>
                  <a:lnTo>
                    <a:pt x="6133" y="48082"/>
                  </a:lnTo>
                  <a:cubicBezTo>
                    <a:pt x="6133" y="49778"/>
                    <a:pt x="7503" y="51148"/>
                    <a:pt x="9167" y="51148"/>
                  </a:cubicBezTo>
                  <a:cubicBezTo>
                    <a:pt x="10863" y="51148"/>
                    <a:pt x="12233" y="49778"/>
                    <a:pt x="12233" y="48082"/>
                  </a:cubicBezTo>
                  <a:lnTo>
                    <a:pt x="12233" y="17811"/>
                  </a:lnTo>
                  <a:cubicBezTo>
                    <a:pt x="15789" y="16571"/>
                    <a:pt x="18366" y="13179"/>
                    <a:pt x="18366" y="9166"/>
                  </a:cubicBezTo>
                  <a:cubicBezTo>
                    <a:pt x="18366" y="4110"/>
                    <a:pt x="14256" y="0"/>
                    <a:pt x="91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4447;p62">
              <a:extLst>
                <a:ext uri="{FF2B5EF4-FFF2-40B4-BE49-F238E27FC236}">
                  <a16:creationId xmlns:a16="http://schemas.microsoft.com/office/drawing/2014/main" id="{B817A7D2-DDB0-4DAB-AE6C-B665ABA2EE69}"/>
                </a:ext>
              </a:extLst>
            </p:cNvPr>
            <p:cNvSpPr/>
            <p:nvPr/>
          </p:nvSpPr>
          <p:spPr>
            <a:xfrm>
              <a:off x="3549850" y="4178600"/>
              <a:ext cx="458325" cy="1278725"/>
            </a:xfrm>
            <a:custGeom>
              <a:avLst/>
              <a:gdLst/>
              <a:ahLst/>
              <a:cxnLst/>
              <a:rect l="l" t="t" r="r" b="b"/>
              <a:pathLst>
                <a:path w="18333" h="51149" extrusionOk="0">
                  <a:moveTo>
                    <a:pt x="9166" y="6133"/>
                  </a:moveTo>
                  <a:cubicBezTo>
                    <a:pt x="10863" y="6133"/>
                    <a:pt x="12233" y="7503"/>
                    <a:pt x="12233" y="9166"/>
                  </a:cubicBezTo>
                  <a:cubicBezTo>
                    <a:pt x="12233" y="10863"/>
                    <a:pt x="10863" y="12233"/>
                    <a:pt x="9166" y="12233"/>
                  </a:cubicBezTo>
                  <a:cubicBezTo>
                    <a:pt x="7470" y="12233"/>
                    <a:pt x="6100" y="10863"/>
                    <a:pt x="6100" y="9166"/>
                  </a:cubicBezTo>
                  <a:cubicBezTo>
                    <a:pt x="6100" y="7503"/>
                    <a:pt x="7470" y="6133"/>
                    <a:pt x="9166" y="6133"/>
                  </a:cubicBezTo>
                  <a:close/>
                  <a:moveTo>
                    <a:pt x="9166" y="0"/>
                  </a:moveTo>
                  <a:cubicBezTo>
                    <a:pt x="4110" y="0"/>
                    <a:pt x="0" y="4110"/>
                    <a:pt x="0" y="9166"/>
                  </a:cubicBezTo>
                  <a:cubicBezTo>
                    <a:pt x="0" y="13179"/>
                    <a:pt x="2545" y="16571"/>
                    <a:pt x="6100" y="17811"/>
                  </a:cubicBezTo>
                  <a:lnTo>
                    <a:pt x="6100" y="48082"/>
                  </a:lnTo>
                  <a:cubicBezTo>
                    <a:pt x="6100" y="49778"/>
                    <a:pt x="7470" y="51148"/>
                    <a:pt x="9166" y="51148"/>
                  </a:cubicBezTo>
                  <a:cubicBezTo>
                    <a:pt x="10863" y="51148"/>
                    <a:pt x="12233" y="49778"/>
                    <a:pt x="12233" y="48082"/>
                  </a:cubicBezTo>
                  <a:lnTo>
                    <a:pt x="12233" y="17811"/>
                  </a:lnTo>
                  <a:cubicBezTo>
                    <a:pt x="15788" y="16571"/>
                    <a:pt x="18333" y="13179"/>
                    <a:pt x="18333" y="9166"/>
                  </a:cubicBezTo>
                  <a:cubicBezTo>
                    <a:pt x="18333" y="4110"/>
                    <a:pt x="14223" y="0"/>
                    <a:pt x="91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4448;p62">
              <a:extLst>
                <a:ext uri="{FF2B5EF4-FFF2-40B4-BE49-F238E27FC236}">
                  <a16:creationId xmlns:a16="http://schemas.microsoft.com/office/drawing/2014/main" id="{BE52D795-ED07-4D16-BDD2-6BA8209B9FE0}"/>
                </a:ext>
              </a:extLst>
            </p:cNvPr>
            <p:cNvSpPr/>
            <p:nvPr/>
          </p:nvSpPr>
          <p:spPr>
            <a:xfrm>
              <a:off x="2223025" y="238125"/>
              <a:ext cx="1331725" cy="775550"/>
            </a:xfrm>
            <a:custGeom>
              <a:avLst/>
              <a:gdLst/>
              <a:ahLst/>
              <a:cxnLst/>
              <a:rect l="l" t="t" r="r" b="b"/>
              <a:pathLst>
                <a:path w="53269" h="31022" extrusionOk="0">
                  <a:moveTo>
                    <a:pt x="26325" y="6133"/>
                  </a:moveTo>
                  <a:cubicBezTo>
                    <a:pt x="28021" y="6133"/>
                    <a:pt x="29391" y="7470"/>
                    <a:pt x="29391" y="9166"/>
                  </a:cubicBezTo>
                  <a:cubicBezTo>
                    <a:pt x="29391" y="10862"/>
                    <a:pt x="28021" y="12232"/>
                    <a:pt x="26325" y="12232"/>
                  </a:cubicBezTo>
                  <a:cubicBezTo>
                    <a:pt x="24629" y="12232"/>
                    <a:pt x="23259" y="10862"/>
                    <a:pt x="23259" y="9166"/>
                  </a:cubicBezTo>
                  <a:cubicBezTo>
                    <a:pt x="23259" y="7470"/>
                    <a:pt x="24629" y="6133"/>
                    <a:pt x="26325" y="6133"/>
                  </a:cubicBezTo>
                  <a:close/>
                  <a:moveTo>
                    <a:pt x="26325" y="0"/>
                  </a:moveTo>
                  <a:cubicBezTo>
                    <a:pt x="21269" y="0"/>
                    <a:pt x="17159" y="4110"/>
                    <a:pt x="17159" y="9166"/>
                  </a:cubicBezTo>
                  <a:cubicBezTo>
                    <a:pt x="17159" y="13146"/>
                    <a:pt x="19703" y="16538"/>
                    <a:pt x="23259" y="17810"/>
                  </a:cubicBezTo>
                  <a:lnTo>
                    <a:pt x="23259" y="24889"/>
                  </a:lnTo>
                  <a:lnTo>
                    <a:pt x="3034" y="24889"/>
                  </a:lnTo>
                  <a:cubicBezTo>
                    <a:pt x="1371" y="24889"/>
                    <a:pt x="1" y="26259"/>
                    <a:pt x="1" y="27955"/>
                  </a:cubicBezTo>
                  <a:cubicBezTo>
                    <a:pt x="1" y="29651"/>
                    <a:pt x="1371" y="30989"/>
                    <a:pt x="3034" y="31021"/>
                  </a:cubicBezTo>
                  <a:lnTo>
                    <a:pt x="50203" y="31021"/>
                  </a:lnTo>
                  <a:cubicBezTo>
                    <a:pt x="51899" y="31021"/>
                    <a:pt x="53269" y="29651"/>
                    <a:pt x="53269" y="27955"/>
                  </a:cubicBezTo>
                  <a:cubicBezTo>
                    <a:pt x="53269" y="26259"/>
                    <a:pt x="51899" y="24889"/>
                    <a:pt x="50203" y="24889"/>
                  </a:cubicBezTo>
                  <a:lnTo>
                    <a:pt x="29391" y="24889"/>
                  </a:lnTo>
                  <a:lnTo>
                    <a:pt x="29391" y="17810"/>
                  </a:lnTo>
                  <a:cubicBezTo>
                    <a:pt x="32947" y="16538"/>
                    <a:pt x="35491" y="13146"/>
                    <a:pt x="35491" y="9166"/>
                  </a:cubicBezTo>
                  <a:cubicBezTo>
                    <a:pt x="35491" y="4110"/>
                    <a:pt x="31381" y="0"/>
                    <a:pt x="263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4449;p62">
              <a:extLst>
                <a:ext uri="{FF2B5EF4-FFF2-40B4-BE49-F238E27FC236}">
                  <a16:creationId xmlns:a16="http://schemas.microsoft.com/office/drawing/2014/main" id="{730623E4-E7CF-4C43-B847-AF482B6328B0}"/>
                </a:ext>
              </a:extLst>
            </p:cNvPr>
            <p:cNvSpPr/>
            <p:nvPr/>
          </p:nvSpPr>
          <p:spPr>
            <a:xfrm>
              <a:off x="4009775" y="238125"/>
              <a:ext cx="1334175" cy="775550"/>
            </a:xfrm>
            <a:custGeom>
              <a:avLst/>
              <a:gdLst/>
              <a:ahLst/>
              <a:cxnLst/>
              <a:rect l="l" t="t" r="r" b="b"/>
              <a:pathLst>
                <a:path w="53367" h="31022" extrusionOk="0">
                  <a:moveTo>
                    <a:pt x="26651" y="6133"/>
                  </a:moveTo>
                  <a:cubicBezTo>
                    <a:pt x="28348" y="6133"/>
                    <a:pt x="29718" y="7470"/>
                    <a:pt x="29718" y="9166"/>
                  </a:cubicBezTo>
                  <a:cubicBezTo>
                    <a:pt x="29718" y="10862"/>
                    <a:pt x="28348" y="12232"/>
                    <a:pt x="26651" y="12232"/>
                  </a:cubicBezTo>
                  <a:cubicBezTo>
                    <a:pt x="24955" y="12232"/>
                    <a:pt x="23585" y="10862"/>
                    <a:pt x="23585" y="9166"/>
                  </a:cubicBezTo>
                  <a:cubicBezTo>
                    <a:pt x="23585" y="7470"/>
                    <a:pt x="24955" y="6133"/>
                    <a:pt x="26651" y="6133"/>
                  </a:cubicBezTo>
                  <a:close/>
                  <a:moveTo>
                    <a:pt x="26651" y="0"/>
                  </a:moveTo>
                  <a:cubicBezTo>
                    <a:pt x="21595" y="0"/>
                    <a:pt x="17485" y="4110"/>
                    <a:pt x="17485" y="9166"/>
                  </a:cubicBezTo>
                  <a:cubicBezTo>
                    <a:pt x="17485" y="13146"/>
                    <a:pt x="20029" y="16538"/>
                    <a:pt x="23585" y="17810"/>
                  </a:cubicBezTo>
                  <a:lnTo>
                    <a:pt x="23585" y="24889"/>
                  </a:lnTo>
                  <a:lnTo>
                    <a:pt x="3035" y="24889"/>
                  </a:lnTo>
                  <a:cubicBezTo>
                    <a:pt x="1371" y="24889"/>
                    <a:pt x="1" y="26259"/>
                    <a:pt x="1" y="27955"/>
                  </a:cubicBezTo>
                  <a:cubicBezTo>
                    <a:pt x="1" y="29651"/>
                    <a:pt x="1371" y="30989"/>
                    <a:pt x="3035" y="31021"/>
                  </a:cubicBezTo>
                  <a:lnTo>
                    <a:pt x="50301" y="31021"/>
                  </a:lnTo>
                  <a:cubicBezTo>
                    <a:pt x="51997" y="31021"/>
                    <a:pt x="53367" y="29651"/>
                    <a:pt x="53367" y="27955"/>
                  </a:cubicBezTo>
                  <a:cubicBezTo>
                    <a:pt x="53367" y="26259"/>
                    <a:pt x="51997" y="24889"/>
                    <a:pt x="50301" y="24889"/>
                  </a:cubicBezTo>
                  <a:lnTo>
                    <a:pt x="29718" y="24889"/>
                  </a:lnTo>
                  <a:lnTo>
                    <a:pt x="29718" y="17810"/>
                  </a:lnTo>
                  <a:cubicBezTo>
                    <a:pt x="33273" y="16538"/>
                    <a:pt x="35817" y="13146"/>
                    <a:pt x="35817" y="9166"/>
                  </a:cubicBezTo>
                  <a:cubicBezTo>
                    <a:pt x="35817" y="4110"/>
                    <a:pt x="31707" y="0"/>
                    <a:pt x="2665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4450;p62">
              <a:extLst>
                <a:ext uri="{FF2B5EF4-FFF2-40B4-BE49-F238E27FC236}">
                  <a16:creationId xmlns:a16="http://schemas.microsoft.com/office/drawing/2014/main" id="{42CEA2C1-A4A2-451C-AECE-387080520A53}"/>
                </a:ext>
              </a:extLst>
            </p:cNvPr>
            <p:cNvSpPr/>
            <p:nvPr/>
          </p:nvSpPr>
          <p:spPr>
            <a:xfrm>
              <a:off x="1762275" y="238125"/>
              <a:ext cx="459150" cy="1278700"/>
            </a:xfrm>
            <a:custGeom>
              <a:avLst/>
              <a:gdLst/>
              <a:ahLst/>
              <a:cxnLst/>
              <a:rect l="l" t="t" r="r" b="b"/>
              <a:pathLst>
                <a:path w="18366" h="51148" extrusionOk="0">
                  <a:moveTo>
                    <a:pt x="9199" y="38915"/>
                  </a:moveTo>
                  <a:cubicBezTo>
                    <a:pt x="10863" y="38915"/>
                    <a:pt x="12233" y="40286"/>
                    <a:pt x="12233" y="41982"/>
                  </a:cubicBezTo>
                  <a:cubicBezTo>
                    <a:pt x="12233" y="43645"/>
                    <a:pt x="10863" y="45015"/>
                    <a:pt x="9199" y="45015"/>
                  </a:cubicBezTo>
                  <a:cubicBezTo>
                    <a:pt x="7503" y="45015"/>
                    <a:pt x="6133" y="43645"/>
                    <a:pt x="6133" y="41982"/>
                  </a:cubicBezTo>
                  <a:cubicBezTo>
                    <a:pt x="6133" y="40286"/>
                    <a:pt x="7503" y="38915"/>
                    <a:pt x="9199" y="38915"/>
                  </a:cubicBezTo>
                  <a:close/>
                  <a:moveTo>
                    <a:pt x="9199" y="0"/>
                  </a:moveTo>
                  <a:cubicBezTo>
                    <a:pt x="7503" y="0"/>
                    <a:pt x="6133" y="1370"/>
                    <a:pt x="6133" y="3066"/>
                  </a:cubicBezTo>
                  <a:lnTo>
                    <a:pt x="6133" y="33338"/>
                  </a:lnTo>
                  <a:cubicBezTo>
                    <a:pt x="2577" y="34577"/>
                    <a:pt x="1" y="37970"/>
                    <a:pt x="1" y="41982"/>
                  </a:cubicBezTo>
                  <a:cubicBezTo>
                    <a:pt x="1" y="47038"/>
                    <a:pt x="4111" y="51148"/>
                    <a:pt x="9199" y="51148"/>
                  </a:cubicBezTo>
                  <a:cubicBezTo>
                    <a:pt x="14255" y="51148"/>
                    <a:pt x="18366" y="47038"/>
                    <a:pt x="18366" y="41982"/>
                  </a:cubicBezTo>
                  <a:cubicBezTo>
                    <a:pt x="18366" y="37970"/>
                    <a:pt x="15789" y="34577"/>
                    <a:pt x="12233" y="33338"/>
                  </a:cubicBezTo>
                  <a:lnTo>
                    <a:pt x="12233" y="3066"/>
                  </a:lnTo>
                  <a:cubicBezTo>
                    <a:pt x="12233" y="1370"/>
                    <a:pt x="10863" y="0"/>
                    <a:pt x="919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4451;p62">
              <a:extLst>
                <a:ext uri="{FF2B5EF4-FFF2-40B4-BE49-F238E27FC236}">
                  <a16:creationId xmlns:a16="http://schemas.microsoft.com/office/drawing/2014/main" id="{1C677F0B-5C31-432C-AEF3-B50DCEFA93FC}"/>
                </a:ext>
              </a:extLst>
            </p:cNvPr>
            <p:cNvSpPr/>
            <p:nvPr/>
          </p:nvSpPr>
          <p:spPr>
            <a:xfrm>
              <a:off x="5335775" y="238125"/>
              <a:ext cx="459150" cy="1278700"/>
            </a:xfrm>
            <a:custGeom>
              <a:avLst/>
              <a:gdLst/>
              <a:ahLst/>
              <a:cxnLst/>
              <a:rect l="l" t="t" r="r" b="b"/>
              <a:pathLst>
                <a:path w="18366" h="51148" extrusionOk="0">
                  <a:moveTo>
                    <a:pt x="9167" y="38915"/>
                  </a:moveTo>
                  <a:cubicBezTo>
                    <a:pt x="10863" y="38915"/>
                    <a:pt x="12233" y="40286"/>
                    <a:pt x="12233" y="41982"/>
                  </a:cubicBezTo>
                  <a:cubicBezTo>
                    <a:pt x="12233" y="43645"/>
                    <a:pt x="10863" y="45015"/>
                    <a:pt x="9167" y="45015"/>
                  </a:cubicBezTo>
                  <a:cubicBezTo>
                    <a:pt x="7503" y="45015"/>
                    <a:pt x="6133" y="43645"/>
                    <a:pt x="6133" y="41982"/>
                  </a:cubicBezTo>
                  <a:cubicBezTo>
                    <a:pt x="6133" y="40286"/>
                    <a:pt x="7503" y="38915"/>
                    <a:pt x="9167" y="38915"/>
                  </a:cubicBezTo>
                  <a:close/>
                  <a:moveTo>
                    <a:pt x="9167" y="0"/>
                  </a:moveTo>
                  <a:cubicBezTo>
                    <a:pt x="7503" y="0"/>
                    <a:pt x="6133" y="1370"/>
                    <a:pt x="6133" y="3066"/>
                  </a:cubicBezTo>
                  <a:lnTo>
                    <a:pt x="6133" y="33338"/>
                  </a:lnTo>
                  <a:cubicBezTo>
                    <a:pt x="2545" y="34577"/>
                    <a:pt x="1" y="37970"/>
                    <a:pt x="1" y="41982"/>
                  </a:cubicBezTo>
                  <a:cubicBezTo>
                    <a:pt x="1" y="47038"/>
                    <a:pt x="4111" y="51148"/>
                    <a:pt x="9167" y="51148"/>
                  </a:cubicBezTo>
                  <a:cubicBezTo>
                    <a:pt x="14256" y="51148"/>
                    <a:pt x="18366" y="47038"/>
                    <a:pt x="18366" y="41982"/>
                  </a:cubicBezTo>
                  <a:cubicBezTo>
                    <a:pt x="18366" y="37970"/>
                    <a:pt x="15789" y="34577"/>
                    <a:pt x="12233" y="33338"/>
                  </a:cubicBezTo>
                  <a:lnTo>
                    <a:pt x="12233" y="3066"/>
                  </a:lnTo>
                  <a:cubicBezTo>
                    <a:pt x="12233" y="1370"/>
                    <a:pt x="10863" y="0"/>
                    <a:pt x="91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4452;p62">
              <a:extLst>
                <a:ext uri="{FF2B5EF4-FFF2-40B4-BE49-F238E27FC236}">
                  <a16:creationId xmlns:a16="http://schemas.microsoft.com/office/drawing/2014/main" id="{BBCFF4B4-43DF-4416-93BC-E048273FD52A}"/>
                </a:ext>
              </a:extLst>
            </p:cNvPr>
            <p:cNvSpPr/>
            <p:nvPr/>
          </p:nvSpPr>
          <p:spPr>
            <a:xfrm>
              <a:off x="3549850" y="238125"/>
              <a:ext cx="458325" cy="1278700"/>
            </a:xfrm>
            <a:custGeom>
              <a:avLst/>
              <a:gdLst/>
              <a:ahLst/>
              <a:cxnLst/>
              <a:rect l="l" t="t" r="r" b="b"/>
              <a:pathLst>
                <a:path w="18333" h="51148" extrusionOk="0">
                  <a:moveTo>
                    <a:pt x="9166" y="38915"/>
                  </a:moveTo>
                  <a:cubicBezTo>
                    <a:pt x="10863" y="38915"/>
                    <a:pt x="12233" y="40286"/>
                    <a:pt x="12233" y="41982"/>
                  </a:cubicBezTo>
                  <a:cubicBezTo>
                    <a:pt x="12233" y="43645"/>
                    <a:pt x="10863" y="45015"/>
                    <a:pt x="9166" y="45015"/>
                  </a:cubicBezTo>
                  <a:cubicBezTo>
                    <a:pt x="7470" y="45015"/>
                    <a:pt x="6100" y="43645"/>
                    <a:pt x="6100" y="41982"/>
                  </a:cubicBezTo>
                  <a:cubicBezTo>
                    <a:pt x="6100" y="40286"/>
                    <a:pt x="7470" y="38915"/>
                    <a:pt x="9166" y="38915"/>
                  </a:cubicBezTo>
                  <a:close/>
                  <a:moveTo>
                    <a:pt x="9166" y="0"/>
                  </a:moveTo>
                  <a:cubicBezTo>
                    <a:pt x="7470" y="0"/>
                    <a:pt x="6100" y="1370"/>
                    <a:pt x="6100" y="3066"/>
                  </a:cubicBezTo>
                  <a:lnTo>
                    <a:pt x="6100" y="33338"/>
                  </a:lnTo>
                  <a:cubicBezTo>
                    <a:pt x="2545" y="34577"/>
                    <a:pt x="0" y="37970"/>
                    <a:pt x="0" y="41982"/>
                  </a:cubicBezTo>
                  <a:cubicBezTo>
                    <a:pt x="0" y="47038"/>
                    <a:pt x="4110" y="51148"/>
                    <a:pt x="9166" y="51148"/>
                  </a:cubicBezTo>
                  <a:cubicBezTo>
                    <a:pt x="14223" y="51148"/>
                    <a:pt x="18333" y="47038"/>
                    <a:pt x="18333" y="41982"/>
                  </a:cubicBezTo>
                  <a:cubicBezTo>
                    <a:pt x="18333" y="37970"/>
                    <a:pt x="15788" y="34577"/>
                    <a:pt x="12233" y="33338"/>
                  </a:cubicBezTo>
                  <a:lnTo>
                    <a:pt x="12233" y="3066"/>
                  </a:lnTo>
                  <a:cubicBezTo>
                    <a:pt x="12233" y="1370"/>
                    <a:pt x="10863" y="0"/>
                    <a:pt x="91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4453;p62">
              <a:extLst>
                <a:ext uri="{FF2B5EF4-FFF2-40B4-BE49-F238E27FC236}">
                  <a16:creationId xmlns:a16="http://schemas.microsoft.com/office/drawing/2014/main" id="{C2782099-9778-4CF6-B461-63890AB6CE93}"/>
                </a:ext>
              </a:extLst>
            </p:cNvPr>
            <p:cNvSpPr/>
            <p:nvPr/>
          </p:nvSpPr>
          <p:spPr>
            <a:xfrm>
              <a:off x="1735375" y="2618550"/>
              <a:ext cx="458325" cy="458325"/>
            </a:xfrm>
            <a:custGeom>
              <a:avLst/>
              <a:gdLst/>
              <a:ahLst/>
              <a:cxnLst/>
              <a:rect l="l" t="t" r="r" b="b"/>
              <a:pathLst>
                <a:path w="18333" h="18333" extrusionOk="0">
                  <a:moveTo>
                    <a:pt x="9166" y="6133"/>
                  </a:moveTo>
                  <a:cubicBezTo>
                    <a:pt x="10862" y="6133"/>
                    <a:pt x="12233" y="7503"/>
                    <a:pt x="12233" y="9167"/>
                  </a:cubicBezTo>
                  <a:cubicBezTo>
                    <a:pt x="12233" y="10863"/>
                    <a:pt x="10862" y="12233"/>
                    <a:pt x="9166" y="12233"/>
                  </a:cubicBezTo>
                  <a:cubicBezTo>
                    <a:pt x="7470" y="12233"/>
                    <a:pt x="6100" y="10863"/>
                    <a:pt x="6100" y="9167"/>
                  </a:cubicBezTo>
                  <a:cubicBezTo>
                    <a:pt x="6100" y="7503"/>
                    <a:pt x="7470" y="6133"/>
                    <a:pt x="9166" y="6133"/>
                  </a:cubicBezTo>
                  <a:close/>
                  <a:moveTo>
                    <a:pt x="9166" y="0"/>
                  </a:moveTo>
                  <a:cubicBezTo>
                    <a:pt x="4110" y="0"/>
                    <a:pt x="0" y="4110"/>
                    <a:pt x="0" y="9167"/>
                  </a:cubicBezTo>
                  <a:cubicBezTo>
                    <a:pt x="0" y="14223"/>
                    <a:pt x="4110" y="18333"/>
                    <a:pt x="9166" y="18333"/>
                  </a:cubicBezTo>
                  <a:cubicBezTo>
                    <a:pt x="14222" y="18333"/>
                    <a:pt x="18332" y="14223"/>
                    <a:pt x="18332" y="9167"/>
                  </a:cubicBezTo>
                  <a:cubicBezTo>
                    <a:pt x="18332" y="4110"/>
                    <a:pt x="14222" y="0"/>
                    <a:pt x="91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4454;p62">
              <a:extLst>
                <a:ext uri="{FF2B5EF4-FFF2-40B4-BE49-F238E27FC236}">
                  <a16:creationId xmlns:a16="http://schemas.microsoft.com/office/drawing/2014/main" id="{37BFEF4C-D28C-4E1B-B6E7-99CA45881DCF}"/>
                </a:ext>
              </a:extLst>
            </p:cNvPr>
            <p:cNvSpPr/>
            <p:nvPr/>
          </p:nvSpPr>
          <p:spPr>
            <a:xfrm>
              <a:off x="2393475" y="2616925"/>
              <a:ext cx="459150" cy="458325"/>
            </a:xfrm>
            <a:custGeom>
              <a:avLst/>
              <a:gdLst/>
              <a:ahLst/>
              <a:cxnLst/>
              <a:rect l="l" t="t" r="r" b="b"/>
              <a:pathLst>
                <a:path w="18366" h="18333" extrusionOk="0">
                  <a:moveTo>
                    <a:pt x="9199" y="6100"/>
                  </a:moveTo>
                  <a:cubicBezTo>
                    <a:pt x="10863" y="6100"/>
                    <a:pt x="12233" y="7470"/>
                    <a:pt x="12233" y="9166"/>
                  </a:cubicBezTo>
                  <a:cubicBezTo>
                    <a:pt x="12233" y="10830"/>
                    <a:pt x="10863" y="12200"/>
                    <a:pt x="9199" y="12200"/>
                  </a:cubicBezTo>
                  <a:cubicBezTo>
                    <a:pt x="7503" y="12200"/>
                    <a:pt x="6133" y="10830"/>
                    <a:pt x="6133" y="9166"/>
                  </a:cubicBezTo>
                  <a:cubicBezTo>
                    <a:pt x="6133" y="7470"/>
                    <a:pt x="7503" y="6100"/>
                    <a:pt x="9199" y="6100"/>
                  </a:cubicBezTo>
                  <a:close/>
                  <a:moveTo>
                    <a:pt x="9199" y="0"/>
                  </a:moveTo>
                  <a:cubicBezTo>
                    <a:pt x="4110" y="0"/>
                    <a:pt x="0" y="4110"/>
                    <a:pt x="0" y="9166"/>
                  </a:cubicBezTo>
                  <a:cubicBezTo>
                    <a:pt x="0" y="14222"/>
                    <a:pt x="4110" y="18333"/>
                    <a:pt x="9199" y="18333"/>
                  </a:cubicBezTo>
                  <a:cubicBezTo>
                    <a:pt x="14255" y="18333"/>
                    <a:pt x="18365" y="14222"/>
                    <a:pt x="18365" y="9166"/>
                  </a:cubicBezTo>
                  <a:cubicBezTo>
                    <a:pt x="18365" y="4110"/>
                    <a:pt x="14255" y="0"/>
                    <a:pt x="919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4455;p62">
              <a:extLst>
                <a:ext uri="{FF2B5EF4-FFF2-40B4-BE49-F238E27FC236}">
                  <a16:creationId xmlns:a16="http://schemas.microsoft.com/office/drawing/2014/main" id="{FE96DDE6-1FC8-407F-ACDA-A835E2290374}"/>
                </a:ext>
              </a:extLst>
            </p:cNvPr>
            <p:cNvSpPr/>
            <p:nvPr/>
          </p:nvSpPr>
          <p:spPr>
            <a:xfrm>
              <a:off x="3055650" y="2616925"/>
              <a:ext cx="459150" cy="458325"/>
            </a:xfrm>
            <a:custGeom>
              <a:avLst/>
              <a:gdLst/>
              <a:ahLst/>
              <a:cxnLst/>
              <a:rect l="l" t="t" r="r" b="b"/>
              <a:pathLst>
                <a:path w="18366" h="18333" extrusionOk="0">
                  <a:moveTo>
                    <a:pt x="9199" y="6100"/>
                  </a:moveTo>
                  <a:cubicBezTo>
                    <a:pt x="10863" y="6100"/>
                    <a:pt x="12266" y="7470"/>
                    <a:pt x="12266" y="9166"/>
                  </a:cubicBezTo>
                  <a:cubicBezTo>
                    <a:pt x="12266" y="10830"/>
                    <a:pt x="10863" y="12200"/>
                    <a:pt x="9199" y="12200"/>
                  </a:cubicBezTo>
                  <a:cubicBezTo>
                    <a:pt x="7503" y="12200"/>
                    <a:pt x="6133" y="10830"/>
                    <a:pt x="6133" y="9166"/>
                  </a:cubicBezTo>
                  <a:cubicBezTo>
                    <a:pt x="6133" y="7470"/>
                    <a:pt x="7503" y="6100"/>
                    <a:pt x="9199" y="6100"/>
                  </a:cubicBezTo>
                  <a:close/>
                  <a:moveTo>
                    <a:pt x="9199" y="0"/>
                  </a:moveTo>
                  <a:cubicBezTo>
                    <a:pt x="4143" y="0"/>
                    <a:pt x="1" y="4110"/>
                    <a:pt x="1" y="9166"/>
                  </a:cubicBezTo>
                  <a:cubicBezTo>
                    <a:pt x="1" y="14222"/>
                    <a:pt x="4143" y="18333"/>
                    <a:pt x="9199" y="18333"/>
                  </a:cubicBezTo>
                  <a:cubicBezTo>
                    <a:pt x="14256" y="18333"/>
                    <a:pt x="18366" y="14222"/>
                    <a:pt x="18366" y="9166"/>
                  </a:cubicBezTo>
                  <a:cubicBezTo>
                    <a:pt x="18366" y="4110"/>
                    <a:pt x="14256" y="0"/>
                    <a:pt x="919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4456;p62">
              <a:extLst>
                <a:ext uri="{FF2B5EF4-FFF2-40B4-BE49-F238E27FC236}">
                  <a16:creationId xmlns:a16="http://schemas.microsoft.com/office/drawing/2014/main" id="{A631452C-18A3-4E01-9368-C8E04469AEDD}"/>
                </a:ext>
              </a:extLst>
            </p:cNvPr>
            <p:cNvSpPr/>
            <p:nvPr/>
          </p:nvSpPr>
          <p:spPr>
            <a:xfrm>
              <a:off x="5670125" y="2616925"/>
              <a:ext cx="152525" cy="458325"/>
            </a:xfrm>
            <a:custGeom>
              <a:avLst/>
              <a:gdLst/>
              <a:ahLst/>
              <a:cxnLst/>
              <a:rect l="l" t="t" r="r" b="b"/>
              <a:pathLst>
                <a:path w="6101" h="18333" extrusionOk="0">
                  <a:moveTo>
                    <a:pt x="3067" y="0"/>
                  </a:moveTo>
                  <a:cubicBezTo>
                    <a:pt x="1371" y="0"/>
                    <a:pt x="1" y="1370"/>
                    <a:pt x="1" y="3066"/>
                  </a:cubicBezTo>
                  <a:lnTo>
                    <a:pt x="1" y="15266"/>
                  </a:lnTo>
                  <a:cubicBezTo>
                    <a:pt x="1" y="16962"/>
                    <a:pt x="1371" y="18333"/>
                    <a:pt x="3067" y="18333"/>
                  </a:cubicBezTo>
                  <a:cubicBezTo>
                    <a:pt x="4731" y="18333"/>
                    <a:pt x="6101" y="16962"/>
                    <a:pt x="6101" y="15266"/>
                  </a:cubicBezTo>
                  <a:lnTo>
                    <a:pt x="6101" y="3066"/>
                  </a:lnTo>
                  <a:cubicBezTo>
                    <a:pt x="6101" y="1370"/>
                    <a:pt x="4731" y="0"/>
                    <a:pt x="30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4457;p62">
              <a:extLst>
                <a:ext uri="{FF2B5EF4-FFF2-40B4-BE49-F238E27FC236}">
                  <a16:creationId xmlns:a16="http://schemas.microsoft.com/office/drawing/2014/main" id="{92DAC5FF-C533-42D7-837E-B73FF81B016F}"/>
                </a:ext>
              </a:extLst>
            </p:cNvPr>
            <p:cNvSpPr/>
            <p:nvPr/>
          </p:nvSpPr>
          <p:spPr>
            <a:xfrm>
              <a:off x="5313775" y="2616925"/>
              <a:ext cx="152500" cy="458325"/>
            </a:xfrm>
            <a:custGeom>
              <a:avLst/>
              <a:gdLst/>
              <a:ahLst/>
              <a:cxnLst/>
              <a:rect l="l" t="t" r="r" b="b"/>
              <a:pathLst>
                <a:path w="6100" h="18333" extrusionOk="0">
                  <a:moveTo>
                    <a:pt x="3034" y="0"/>
                  </a:moveTo>
                  <a:cubicBezTo>
                    <a:pt x="1370" y="0"/>
                    <a:pt x="0" y="1370"/>
                    <a:pt x="0" y="3066"/>
                  </a:cubicBezTo>
                  <a:lnTo>
                    <a:pt x="0" y="15266"/>
                  </a:lnTo>
                  <a:cubicBezTo>
                    <a:pt x="0" y="16962"/>
                    <a:pt x="1370" y="18333"/>
                    <a:pt x="3034" y="18333"/>
                  </a:cubicBezTo>
                  <a:cubicBezTo>
                    <a:pt x="4730" y="18333"/>
                    <a:pt x="6100" y="16962"/>
                    <a:pt x="6100" y="15266"/>
                  </a:cubicBezTo>
                  <a:lnTo>
                    <a:pt x="6100" y="3066"/>
                  </a:lnTo>
                  <a:cubicBezTo>
                    <a:pt x="6100" y="1370"/>
                    <a:pt x="4730" y="0"/>
                    <a:pt x="303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4458;p62">
              <a:extLst>
                <a:ext uri="{FF2B5EF4-FFF2-40B4-BE49-F238E27FC236}">
                  <a16:creationId xmlns:a16="http://schemas.microsoft.com/office/drawing/2014/main" id="{C3AFE869-912B-4EA4-8FB2-A12FD638D072}"/>
                </a:ext>
              </a:extLst>
            </p:cNvPr>
            <p:cNvSpPr/>
            <p:nvPr/>
          </p:nvSpPr>
          <p:spPr>
            <a:xfrm>
              <a:off x="4956575" y="2616925"/>
              <a:ext cx="153350" cy="458325"/>
            </a:xfrm>
            <a:custGeom>
              <a:avLst/>
              <a:gdLst/>
              <a:ahLst/>
              <a:cxnLst/>
              <a:rect l="l" t="t" r="r" b="b"/>
              <a:pathLst>
                <a:path w="6134" h="18333" extrusionOk="0">
                  <a:moveTo>
                    <a:pt x="3067" y="0"/>
                  </a:moveTo>
                  <a:cubicBezTo>
                    <a:pt x="1371" y="0"/>
                    <a:pt x="1" y="1370"/>
                    <a:pt x="1" y="3066"/>
                  </a:cubicBezTo>
                  <a:lnTo>
                    <a:pt x="1" y="15266"/>
                  </a:lnTo>
                  <a:cubicBezTo>
                    <a:pt x="1" y="16962"/>
                    <a:pt x="1371" y="18333"/>
                    <a:pt x="3067" y="18333"/>
                  </a:cubicBezTo>
                  <a:cubicBezTo>
                    <a:pt x="4763" y="18333"/>
                    <a:pt x="6133" y="16962"/>
                    <a:pt x="6133" y="15266"/>
                  </a:cubicBezTo>
                  <a:lnTo>
                    <a:pt x="6133" y="3066"/>
                  </a:lnTo>
                  <a:cubicBezTo>
                    <a:pt x="6133" y="1370"/>
                    <a:pt x="4763" y="0"/>
                    <a:pt x="30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 name="Google Shape;4345;p62">
            <a:extLst>
              <a:ext uri="{FF2B5EF4-FFF2-40B4-BE49-F238E27FC236}">
                <a16:creationId xmlns:a16="http://schemas.microsoft.com/office/drawing/2014/main" id="{24F37095-3816-4675-AE9E-35E42988182D}"/>
              </a:ext>
            </a:extLst>
          </p:cNvPr>
          <p:cNvGrpSpPr/>
          <p:nvPr/>
        </p:nvGrpSpPr>
        <p:grpSpPr>
          <a:xfrm>
            <a:off x="3259700" y="3284333"/>
            <a:ext cx="383881" cy="384133"/>
            <a:chOff x="1181650" y="238125"/>
            <a:chExt cx="5237125" cy="5219200"/>
          </a:xfrm>
        </p:grpSpPr>
        <p:sp>
          <p:nvSpPr>
            <p:cNvPr id="87" name="Google Shape;4346;p62">
              <a:extLst>
                <a:ext uri="{FF2B5EF4-FFF2-40B4-BE49-F238E27FC236}">
                  <a16:creationId xmlns:a16="http://schemas.microsoft.com/office/drawing/2014/main" id="{F95E5BA0-5DB8-4D44-818C-F9BB02134357}"/>
                </a:ext>
              </a:extLst>
            </p:cNvPr>
            <p:cNvSpPr/>
            <p:nvPr/>
          </p:nvSpPr>
          <p:spPr>
            <a:xfrm>
              <a:off x="1190625" y="1297450"/>
              <a:ext cx="1276275" cy="3095650"/>
            </a:xfrm>
            <a:custGeom>
              <a:avLst/>
              <a:gdLst/>
              <a:ahLst/>
              <a:cxnLst/>
              <a:rect l="l" t="t" r="r" b="b"/>
              <a:pathLst>
                <a:path w="51051" h="123826" extrusionOk="0">
                  <a:moveTo>
                    <a:pt x="9166" y="23454"/>
                  </a:moveTo>
                  <a:cubicBezTo>
                    <a:pt x="10830" y="23454"/>
                    <a:pt x="12200" y="24824"/>
                    <a:pt x="12200" y="26520"/>
                  </a:cubicBezTo>
                  <a:cubicBezTo>
                    <a:pt x="12200" y="28184"/>
                    <a:pt x="10830" y="29586"/>
                    <a:pt x="9166" y="29586"/>
                  </a:cubicBezTo>
                  <a:cubicBezTo>
                    <a:pt x="7470" y="29586"/>
                    <a:pt x="6100" y="28184"/>
                    <a:pt x="6100" y="26520"/>
                  </a:cubicBezTo>
                  <a:cubicBezTo>
                    <a:pt x="6100" y="24824"/>
                    <a:pt x="7470" y="23454"/>
                    <a:pt x="9166" y="23454"/>
                  </a:cubicBezTo>
                  <a:close/>
                  <a:moveTo>
                    <a:pt x="9166" y="94435"/>
                  </a:moveTo>
                  <a:cubicBezTo>
                    <a:pt x="10830" y="94435"/>
                    <a:pt x="12200" y="95805"/>
                    <a:pt x="12200" y="97501"/>
                  </a:cubicBezTo>
                  <a:cubicBezTo>
                    <a:pt x="12200" y="99197"/>
                    <a:pt x="10830" y="100567"/>
                    <a:pt x="9166" y="100567"/>
                  </a:cubicBezTo>
                  <a:cubicBezTo>
                    <a:pt x="7470" y="100567"/>
                    <a:pt x="6100" y="99197"/>
                    <a:pt x="6100" y="97501"/>
                  </a:cubicBezTo>
                  <a:cubicBezTo>
                    <a:pt x="6100" y="95805"/>
                    <a:pt x="7470" y="94435"/>
                    <a:pt x="9166" y="94435"/>
                  </a:cubicBezTo>
                  <a:close/>
                  <a:moveTo>
                    <a:pt x="47984" y="0"/>
                  </a:moveTo>
                  <a:cubicBezTo>
                    <a:pt x="46288" y="0"/>
                    <a:pt x="44918" y="1370"/>
                    <a:pt x="44918" y="3034"/>
                  </a:cubicBezTo>
                  <a:lnTo>
                    <a:pt x="44918" y="23454"/>
                  </a:lnTo>
                  <a:lnTo>
                    <a:pt x="17778" y="23454"/>
                  </a:lnTo>
                  <a:cubicBezTo>
                    <a:pt x="16538" y="19898"/>
                    <a:pt x="13146" y="17321"/>
                    <a:pt x="9166" y="17321"/>
                  </a:cubicBezTo>
                  <a:cubicBezTo>
                    <a:pt x="4110" y="17321"/>
                    <a:pt x="0" y="21431"/>
                    <a:pt x="0" y="26520"/>
                  </a:cubicBezTo>
                  <a:cubicBezTo>
                    <a:pt x="0" y="31576"/>
                    <a:pt x="4110" y="35686"/>
                    <a:pt x="9166" y="35686"/>
                  </a:cubicBezTo>
                  <a:cubicBezTo>
                    <a:pt x="13146" y="35686"/>
                    <a:pt x="16538" y="33142"/>
                    <a:pt x="17778" y="29554"/>
                  </a:cubicBezTo>
                  <a:lnTo>
                    <a:pt x="44918" y="29554"/>
                  </a:lnTo>
                  <a:lnTo>
                    <a:pt x="44918" y="94435"/>
                  </a:lnTo>
                  <a:lnTo>
                    <a:pt x="17778" y="94435"/>
                  </a:lnTo>
                  <a:cubicBezTo>
                    <a:pt x="16538" y="90879"/>
                    <a:pt x="13146" y="88302"/>
                    <a:pt x="9166" y="88302"/>
                  </a:cubicBezTo>
                  <a:cubicBezTo>
                    <a:pt x="4110" y="88302"/>
                    <a:pt x="0" y="92445"/>
                    <a:pt x="0" y="97501"/>
                  </a:cubicBezTo>
                  <a:cubicBezTo>
                    <a:pt x="0" y="102557"/>
                    <a:pt x="4110" y="106667"/>
                    <a:pt x="9166" y="106667"/>
                  </a:cubicBezTo>
                  <a:cubicBezTo>
                    <a:pt x="13146" y="106667"/>
                    <a:pt x="16538" y="104123"/>
                    <a:pt x="17778" y="100567"/>
                  </a:cubicBezTo>
                  <a:lnTo>
                    <a:pt x="44918" y="100567"/>
                  </a:lnTo>
                  <a:lnTo>
                    <a:pt x="44918" y="120759"/>
                  </a:lnTo>
                  <a:cubicBezTo>
                    <a:pt x="44918" y="122455"/>
                    <a:pt x="46288" y="123825"/>
                    <a:pt x="47984" y="123825"/>
                  </a:cubicBezTo>
                  <a:cubicBezTo>
                    <a:pt x="49680" y="123825"/>
                    <a:pt x="51050" y="122455"/>
                    <a:pt x="51050" y="120759"/>
                  </a:cubicBezTo>
                  <a:lnTo>
                    <a:pt x="51050" y="3034"/>
                  </a:lnTo>
                  <a:cubicBezTo>
                    <a:pt x="51050" y="1370"/>
                    <a:pt x="49680" y="0"/>
                    <a:pt x="4798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4347;p62">
              <a:extLst>
                <a:ext uri="{FF2B5EF4-FFF2-40B4-BE49-F238E27FC236}">
                  <a16:creationId xmlns:a16="http://schemas.microsoft.com/office/drawing/2014/main" id="{0833DCA0-F639-4B6D-A169-1D719BDB2A12}"/>
                </a:ext>
              </a:extLst>
            </p:cNvPr>
            <p:cNvSpPr/>
            <p:nvPr/>
          </p:nvSpPr>
          <p:spPr>
            <a:xfrm>
              <a:off x="2313550" y="4848125"/>
              <a:ext cx="2142325" cy="609200"/>
            </a:xfrm>
            <a:custGeom>
              <a:avLst/>
              <a:gdLst/>
              <a:ahLst/>
              <a:cxnLst/>
              <a:rect l="l" t="t" r="r" b="b"/>
              <a:pathLst>
                <a:path w="85693" h="24368" extrusionOk="0">
                  <a:moveTo>
                    <a:pt x="3067" y="0"/>
                  </a:moveTo>
                  <a:cubicBezTo>
                    <a:pt x="1371" y="0"/>
                    <a:pt x="1" y="1338"/>
                    <a:pt x="1" y="3034"/>
                  </a:cubicBezTo>
                  <a:lnTo>
                    <a:pt x="1" y="15592"/>
                  </a:lnTo>
                  <a:cubicBezTo>
                    <a:pt x="1" y="20420"/>
                    <a:pt x="3948" y="24367"/>
                    <a:pt x="8775" y="24367"/>
                  </a:cubicBezTo>
                  <a:lnTo>
                    <a:pt x="82659" y="24367"/>
                  </a:lnTo>
                  <a:cubicBezTo>
                    <a:pt x="84323" y="24367"/>
                    <a:pt x="85693" y="22997"/>
                    <a:pt x="85693" y="21301"/>
                  </a:cubicBezTo>
                  <a:cubicBezTo>
                    <a:pt x="85693" y="19605"/>
                    <a:pt x="84323" y="18235"/>
                    <a:pt x="82659" y="18235"/>
                  </a:cubicBezTo>
                  <a:lnTo>
                    <a:pt x="8775" y="18235"/>
                  </a:lnTo>
                  <a:cubicBezTo>
                    <a:pt x="7307" y="18235"/>
                    <a:pt x="6133" y="17060"/>
                    <a:pt x="6133" y="15592"/>
                  </a:cubicBezTo>
                  <a:lnTo>
                    <a:pt x="6133" y="3034"/>
                  </a:lnTo>
                  <a:cubicBezTo>
                    <a:pt x="6133" y="1338"/>
                    <a:pt x="4763" y="0"/>
                    <a:pt x="30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4348;p62">
              <a:extLst>
                <a:ext uri="{FF2B5EF4-FFF2-40B4-BE49-F238E27FC236}">
                  <a16:creationId xmlns:a16="http://schemas.microsoft.com/office/drawing/2014/main" id="{9B1C3103-EBA6-47A1-8325-18EA3692A7AF}"/>
                </a:ext>
              </a:extLst>
            </p:cNvPr>
            <p:cNvSpPr/>
            <p:nvPr/>
          </p:nvSpPr>
          <p:spPr>
            <a:xfrm>
              <a:off x="4663000" y="4848125"/>
              <a:ext cx="626325" cy="609200"/>
            </a:xfrm>
            <a:custGeom>
              <a:avLst/>
              <a:gdLst/>
              <a:ahLst/>
              <a:cxnLst/>
              <a:rect l="l" t="t" r="r" b="b"/>
              <a:pathLst>
                <a:path w="25053" h="24368" extrusionOk="0">
                  <a:moveTo>
                    <a:pt x="22019" y="0"/>
                  </a:moveTo>
                  <a:cubicBezTo>
                    <a:pt x="20323" y="0"/>
                    <a:pt x="18953" y="1338"/>
                    <a:pt x="18953" y="3034"/>
                  </a:cubicBezTo>
                  <a:lnTo>
                    <a:pt x="18953" y="15592"/>
                  </a:lnTo>
                  <a:cubicBezTo>
                    <a:pt x="18953" y="17060"/>
                    <a:pt x="17746" y="18235"/>
                    <a:pt x="16278" y="18235"/>
                  </a:cubicBezTo>
                  <a:lnTo>
                    <a:pt x="3067" y="18235"/>
                  </a:lnTo>
                  <a:cubicBezTo>
                    <a:pt x="1370" y="18235"/>
                    <a:pt x="0" y="19605"/>
                    <a:pt x="0" y="21301"/>
                  </a:cubicBezTo>
                  <a:cubicBezTo>
                    <a:pt x="0" y="22997"/>
                    <a:pt x="1370" y="24367"/>
                    <a:pt x="3067" y="24367"/>
                  </a:cubicBezTo>
                  <a:lnTo>
                    <a:pt x="16278" y="24367"/>
                  </a:lnTo>
                  <a:cubicBezTo>
                    <a:pt x="21138" y="24367"/>
                    <a:pt x="25052" y="20420"/>
                    <a:pt x="25052" y="15592"/>
                  </a:cubicBezTo>
                  <a:lnTo>
                    <a:pt x="25052" y="3034"/>
                  </a:lnTo>
                  <a:cubicBezTo>
                    <a:pt x="25052" y="1338"/>
                    <a:pt x="23682" y="0"/>
                    <a:pt x="2201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4349;p62">
              <a:extLst>
                <a:ext uri="{FF2B5EF4-FFF2-40B4-BE49-F238E27FC236}">
                  <a16:creationId xmlns:a16="http://schemas.microsoft.com/office/drawing/2014/main" id="{7D5F4BCA-A72A-4D46-A748-DEE9D0DC1B77}"/>
                </a:ext>
              </a:extLst>
            </p:cNvPr>
            <p:cNvSpPr/>
            <p:nvPr/>
          </p:nvSpPr>
          <p:spPr>
            <a:xfrm>
              <a:off x="5136800" y="1297450"/>
              <a:ext cx="1273025" cy="3095650"/>
            </a:xfrm>
            <a:custGeom>
              <a:avLst/>
              <a:gdLst/>
              <a:ahLst/>
              <a:cxnLst/>
              <a:rect l="l" t="t" r="r" b="b"/>
              <a:pathLst>
                <a:path w="50921" h="123826" extrusionOk="0">
                  <a:moveTo>
                    <a:pt x="41754" y="23454"/>
                  </a:moveTo>
                  <a:cubicBezTo>
                    <a:pt x="43450" y="23454"/>
                    <a:pt x="44788" y="24824"/>
                    <a:pt x="44788" y="26520"/>
                  </a:cubicBezTo>
                  <a:cubicBezTo>
                    <a:pt x="44788" y="28184"/>
                    <a:pt x="43450" y="29586"/>
                    <a:pt x="41754" y="29586"/>
                  </a:cubicBezTo>
                  <a:cubicBezTo>
                    <a:pt x="40090" y="29586"/>
                    <a:pt x="38720" y="28184"/>
                    <a:pt x="38720" y="26520"/>
                  </a:cubicBezTo>
                  <a:cubicBezTo>
                    <a:pt x="38720" y="24824"/>
                    <a:pt x="40090" y="23454"/>
                    <a:pt x="41754" y="23454"/>
                  </a:cubicBezTo>
                  <a:close/>
                  <a:moveTo>
                    <a:pt x="41754" y="94435"/>
                  </a:moveTo>
                  <a:cubicBezTo>
                    <a:pt x="43450" y="94435"/>
                    <a:pt x="44788" y="95805"/>
                    <a:pt x="44788" y="97501"/>
                  </a:cubicBezTo>
                  <a:cubicBezTo>
                    <a:pt x="44788" y="99197"/>
                    <a:pt x="43450" y="100567"/>
                    <a:pt x="41754" y="100567"/>
                  </a:cubicBezTo>
                  <a:cubicBezTo>
                    <a:pt x="40090" y="100567"/>
                    <a:pt x="38720" y="99197"/>
                    <a:pt x="38720" y="97501"/>
                  </a:cubicBezTo>
                  <a:cubicBezTo>
                    <a:pt x="38720" y="95805"/>
                    <a:pt x="40090" y="94435"/>
                    <a:pt x="41754" y="94435"/>
                  </a:cubicBezTo>
                  <a:close/>
                  <a:moveTo>
                    <a:pt x="3067" y="0"/>
                  </a:moveTo>
                  <a:cubicBezTo>
                    <a:pt x="1371" y="0"/>
                    <a:pt x="1" y="1370"/>
                    <a:pt x="1" y="3034"/>
                  </a:cubicBezTo>
                  <a:lnTo>
                    <a:pt x="1" y="120759"/>
                  </a:lnTo>
                  <a:cubicBezTo>
                    <a:pt x="1" y="122455"/>
                    <a:pt x="1371" y="123825"/>
                    <a:pt x="3067" y="123825"/>
                  </a:cubicBezTo>
                  <a:cubicBezTo>
                    <a:pt x="4730" y="123825"/>
                    <a:pt x="6100" y="122455"/>
                    <a:pt x="6100" y="120759"/>
                  </a:cubicBezTo>
                  <a:lnTo>
                    <a:pt x="6100" y="100567"/>
                  </a:lnTo>
                  <a:lnTo>
                    <a:pt x="33142" y="100567"/>
                  </a:lnTo>
                  <a:cubicBezTo>
                    <a:pt x="34382" y="104123"/>
                    <a:pt x="37774" y="106667"/>
                    <a:pt x="41754" y="106667"/>
                  </a:cubicBezTo>
                  <a:cubicBezTo>
                    <a:pt x="46810" y="106667"/>
                    <a:pt x="50920" y="102557"/>
                    <a:pt x="50920" y="97501"/>
                  </a:cubicBezTo>
                  <a:cubicBezTo>
                    <a:pt x="50920" y="92445"/>
                    <a:pt x="46810" y="88302"/>
                    <a:pt x="41754" y="88302"/>
                  </a:cubicBezTo>
                  <a:cubicBezTo>
                    <a:pt x="37774" y="88302"/>
                    <a:pt x="34382" y="90879"/>
                    <a:pt x="33142" y="94435"/>
                  </a:cubicBezTo>
                  <a:lnTo>
                    <a:pt x="6100" y="94435"/>
                  </a:lnTo>
                  <a:lnTo>
                    <a:pt x="6100" y="29554"/>
                  </a:lnTo>
                  <a:lnTo>
                    <a:pt x="33142" y="29554"/>
                  </a:lnTo>
                  <a:cubicBezTo>
                    <a:pt x="34382" y="33142"/>
                    <a:pt x="37774" y="35686"/>
                    <a:pt x="41754" y="35686"/>
                  </a:cubicBezTo>
                  <a:cubicBezTo>
                    <a:pt x="46810" y="35686"/>
                    <a:pt x="50920" y="31576"/>
                    <a:pt x="50920" y="26520"/>
                  </a:cubicBezTo>
                  <a:cubicBezTo>
                    <a:pt x="50920" y="21431"/>
                    <a:pt x="46810" y="17321"/>
                    <a:pt x="41754" y="17321"/>
                  </a:cubicBezTo>
                  <a:cubicBezTo>
                    <a:pt x="37774" y="17321"/>
                    <a:pt x="34382" y="19898"/>
                    <a:pt x="33142" y="23454"/>
                  </a:cubicBezTo>
                  <a:lnTo>
                    <a:pt x="6100" y="23454"/>
                  </a:lnTo>
                  <a:lnTo>
                    <a:pt x="6100" y="3034"/>
                  </a:lnTo>
                  <a:cubicBezTo>
                    <a:pt x="6100" y="1370"/>
                    <a:pt x="4730" y="0"/>
                    <a:pt x="30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4350;p62">
              <a:extLst>
                <a:ext uri="{FF2B5EF4-FFF2-40B4-BE49-F238E27FC236}">
                  <a16:creationId xmlns:a16="http://schemas.microsoft.com/office/drawing/2014/main" id="{C345E0F7-8384-45BF-A01A-25A090C242E0}"/>
                </a:ext>
              </a:extLst>
            </p:cNvPr>
            <p:cNvSpPr/>
            <p:nvPr/>
          </p:nvSpPr>
          <p:spPr>
            <a:xfrm>
              <a:off x="2313550" y="238125"/>
              <a:ext cx="2975775" cy="609200"/>
            </a:xfrm>
            <a:custGeom>
              <a:avLst/>
              <a:gdLst/>
              <a:ahLst/>
              <a:cxnLst/>
              <a:rect l="l" t="t" r="r" b="b"/>
              <a:pathLst>
                <a:path w="119031" h="24368" extrusionOk="0">
                  <a:moveTo>
                    <a:pt x="8775" y="0"/>
                  </a:moveTo>
                  <a:cubicBezTo>
                    <a:pt x="3948" y="0"/>
                    <a:pt x="1" y="3947"/>
                    <a:pt x="1" y="8775"/>
                  </a:cubicBezTo>
                  <a:lnTo>
                    <a:pt x="1" y="21333"/>
                  </a:lnTo>
                  <a:cubicBezTo>
                    <a:pt x="1" y="23030"/>
                    <a:pt x="1371" y="24367"/>
                    <a:pt x="3067" y="24367"/>
                  </a:cubicBezTo>
                  <a:cubicBezTo>
                    <a:pt x="4763" y="24367"/>
                    <a:pt x="6133" y="23030"/>
                    <a:pt x="6133" y="21333"/>
                  </a:cubicBezTo>
                  <a:lnTo>
                    <a:pt x="6133" y="8775"/>
                  </a:lnTo>
                  <a:cubicBezTo>
                    <a:pt x="6133" y="7307"/>
                    <a:pt x="7307" y="6133"/>
                    <a:pt x="8775" y="6133"/>
                  </a:cubicBezTo>
                  <a:lnTo>
                    <a:pt x="27923" y="6133"/>
                  </a:lnTo>
                  <a:lnTo>
                    <a:pt x="27923" y="15299"/>
                  </a:lnTo>
                  <a:cubicBezTo>
                    <a:pt x="27923" y="16962"/>
                    <a:pt x="29293" y="18332"/>
                    <a:pt x="30989" y="18332"/>
                  </a:cubicBezTo>
                  <a:lnTo>
                    <a:pt x="88074" y="18332"/>
                  </a:lnTo>
                  <a:cubicBezTo>
                    <a:pt x="89738" y="18332"/>
                    <a:pt x="91108" y="16962"/>
                    <a:pt x="91108" y="15299"/>
                  </a:cubicBezTo>
                  <a:lnTo>
                    <a:pt x="91108" y="6100"/>
                  </a:lnTo>
                  <a:lnTo>
                    <a:pt x="110256" y="6100"/>
                  </a:lnTo>
                  <a:cubicBezTo>
                    <a:pt x="111724" y="6100"/>
                    <a:pt x="112931" y="7307"/>
                    <a:pt x="112931" y="8775"/>
                  </a:cubicBezTo>
                  <a:lnTo>
                    <a:pt x="112931" y="21333"/>
                  </a:lnTo>
                  <a:cubicBezTo>
                    <a:pt x="112931" y="22997"/>
                    <a:pt x="114301" y="24367"/>
                    <a:pt x="115997" y="24367"/>
                  </a:cubicBezTo>
                  <a:cubicBezTo>
                    <a:pt x="117660" y="24367"/>
                    <a:pt x="119030" y="22997"/>
                    <a:pt x="119030" y="21333"/>
                  </a:cubicBezTo>
                  <a:lnTo>
                    <a:pt x="119030" y="8775"/>
                  </a:lnTo>
                  <a:cubicBezTo>
                    <a:pt x="119030" y="3947"/>
                    <a:pt x="115116" y="0"/>
                    <a:pt x="110256" y="0"/>
                  </a:cubicBezTo>
                  <a:lnTo>
                    <a:pt x="55650" y="0"/>
                  </a:lnTo>
                  <a:cubicBezTo>
                    <a:pt x="53986" y="0"/>
                    <a:pt x="52616" y="1370"/>
                    <a:pt x="52616" y="3066"/>
                  </a:cubicBezTo>
                  <a:cubicBezTo>
                    <a:pt x="52616" y="4763"/>
                    <a:pt x="53986" y="6100"/>
                    <a:pt x="55650" y="6100"/>
                  </a:cubicBezTo>
                  <a:lnTo>
                    <a:pt x="85008" y="6100"/>
                  </a:lnTo>
                  <a:lnTo>
                    <a:pt x="85008" y="12232"/>
                  </a:lnTo>
                  <a:lnTo>
                    <a:pt x="34056" y="12232"/>
                  </a:lnTo>
                  <a:lnTo>
                    <a:pt x="34056" y="6100"/>
                  </a:lnTo>
                  <a:lnTo>
                    <a:pt x="41591" y="6100"/>
                  </a:lnTo>
                  <a:cubicBezTo>
                    <a:pt x="43254" y="6100"/>
                    <a:pt x="44625" y="4763"/>
                    <a:pt x="44625" y="3066"/>
                  </a:cubicBezTo>
                  <a:cubicBezTo>
                    <a:pt x="44625" y="1370"/>
                    <a:pt x="43254" y="0"/>
                    <a:pt x="415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4351;p62">
              <a:extLst>
                <a:ext uri="{FF2B5EF4-FFF2-40B4-BE49-F238E27FC236}">
                  <a16:creationId xmlns:a16="http://schemas.microsoft.com/office/drawing/2014/main" id="{264F9CBA-D67B-40EB-ABDF-473084CDC079}"/>
                </a:ext>
              </a:extLst>
            </p:cNvPr>
            <p:cNvSpPr/>
            <p:nvPr/>
          </p:nvSpPr>
          <p:spPr>
            <a:xfrm>
              <a:off x="3291325" y="4896225"/>
              <a:ext cx="1020225" cy="153350"/>
            </a:xfrm>
            <a:custGeom>
              <a:avLst/>
              <a:gdLst/>
              <a:ahLst/>
              <a:cxnLst/>
              <a:rect l="l" t="t" r="r" b="b"/>
              <a:pathLst>
                <a:path w="40809" h="6134" extrusionOk="0">
                  <a:moveTo>
                    <a:pt x="3067" y="1"/>
                  </a:moveTo>
                  <a:cubicBezTo>
                    <a:pt x="1371" y="1"/>
                    <a:pt x="1" y="1371"/>
                    <a:pt x="1" y="3067"/>
                  </a:cubicBezTo>
                  <a:cubicBezTo>
                    <a:pt x="1" y="4763"/>
                    <a:pt x="1371" y="6133"/>
                    <a:pt x="3067" y="6133"/>
                  </a:cubicBezTo>
                  <a:lnTo>
                    <a:pt x="37775" y="6133"/>
                  </a:lnTo>
                  <a:cubicBezTo>
                    <a:pt x="39438" y="6133"/>
                    <a:pt x="40808" y="4763"/>
                    <a:pt x="40808" y="3067"/>
                  </a:cubicBezTo>
                  <a:cubicBezTo>
                    <a:pt x="40808" y="1371"/>
                    <a:pt x="39438" y="1"/>
                    <a:pt x="3777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4352;p62">
              <a:extLst>
                <a:ext uri="{FF2B5EF4-FFF2-40B4-BE49-F238E27FC236}">
                  <a16:creationId xmlns:a16="http://schemas.microsoft.com/office/drawing/2014/main" id="{B0B33468-3803-424C-A76B-0DF6A832465E}"/>
                </a:ext>
              </a:extLst>
            </p:cNvPr>
            <p:cNvSpPr/>
            <p:nvPr/>
          </p:nvSpPr>
          <p:spPr>
            <a:xfrm>
              <a:off x="1186525" y="4393075"/>
              <a:ext cx="1865075" cy="495025"/>
            </a:xfrm>
            <a:custGeom>
              <a:avLst/>
              <a:gdLst/>
              <a:ahLst/>
              <a:cxnLst/>
              <a:rect l="l" t="t" r="r" b="b"/>
              <a:pathLst>
                <a:path w="74603" h="19801" extrusionOk="0">
                  <a:moveTo>
                    <a:pt x="65436" y="6133"/>
                  </a:moveTo>
                  <a:cubicBezTo>
                    <a:pt x="67100" y="6133"/>
                    <a:pt x="68470" y="7503"/>
                    <a:pt x="68470" y="9199"/>
                  </a:cubicBezTo>
                  <a:cubicBezTo>
                    <a:pt x="68470" y="10895"/>
                    <a:pt x="67100" y="12265"/>
                    <a:pt x="65436" y="12265"/>
                  </a:cubicBezTo>
                  <a:cubicBezTo>
                    <a:pt x="63740" y="12265"/>
                    <a:pt x="62403" y="10895"/>
                    <a:pt x="62403" y="9199"/>
                  </a:cubicBezTo>
                  <a:cubicBezTo>
                    <a:pt x="62403" y="7503"/>
                    <a:pt x="63740" y="6133"/>
                    <a:pt x="65436" y="6133"/>
                  </a:cubicBezTo>
                  <a:close/>
                  <a:moveTo>
                    <a:pt x="65436" y="0"/>
                  </a:moveTo>
                  <a:cubicBezTo>
                    <a:pt x="61457" y="0"/>
                    <a:pt x="58064" y="2577"/>
                    <a:pt x="56792" y="6133"/>
                  </a:cubicBezTo>
                  <a:lnTo>
                    <a:pt x="12429" y="6133"/>
                  </a:lnTo>
                  <a:cubicBezTo>
                    <a:pt x="11711" y="6133"/>
                    <a:pt x="10994" y="6394"/>
                    <a:pt x="10439" y="6850"/>
                  </a:cubicBezTo>
                  <a:lnTo>
                    <a:pt x="1469" y="14418"/>
                  </a:lnTo>
                  <a:cubicBezTo>
                    <a:pt x="164" y="15495"/>
                    <a:pt x="1" y="17419"/>
                    <a:pt x="1077" y="18724"/>
                  </a:cubicBezTo>
                  <a:cubicBezTo>
                    <a:pt x="1697" y="19442"/>
                    <a:pt x="2545" y="19800"/>
                    <a:pt x="3426" y="19800"/>
                  </a:cubicBezTo>
                  <a:cubicBezTo>
                    <a:pt x="4111" y="19800"/>
                    <a:pt x="4829" y="19572"/>
                    <a:pt x="5383" y="19083"/>
                  </a:cubicBezTo>
                  <a:lnTo>
                    <a:pt x="13538" y="12265"/>
                  </a:lnTo>
                  <a:lnTo>
                    <a:pt x="56792" y="12265"/>
                  </a:lnTo>
                  <a:cubicBezTo>
                    <a:pt x="58064" y="15821"/>
                    <a:pt x="61457" y="18365"/>
                    <a:pt x="65436" y="18365"/>
                  </a:cubicBezTo>
                  <a:cubicBezTo>
                    <a:pt x="70492" y="18365"/>
                    <a:pt x="74603" y="14255"/>
                    <a:pt x="74603" y="9199"/>
                  </a:cubicBezTo>
                  <a:cubicBezTo>
                    <a:pt x="74603" y="4143"/>
                    <a:pt x="70492" y="0"/>
                    <a:pt x="6543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4353;p62">
              <a:extLst>
                <a:ext uri="{FF2B5EF4-FFF2-40B4-BE49-F238E27FC236}">
                  <a16:creationId xmlns:a16="http://schemas.microsoft.com/office/drawing/2014/main" id="{26E3B712-F091-427C-8EBE-1B5E626385EC}"/>
                </a:ext>
              </a:extLst>
            </p:cNvPr>
            <p:cNvSpPr/>
            <p:nvPr/>
          </p:nvSpPr>
          <p:spPr>
            <a:xfrm>
              <a:off x="1181650" y="806850"/>
              <a:ext cx="1864250" cy="495500"/>
            </a:xfrm>
            <a:custGeom>
              <a:avLst/>
              <a:gdLst/>
              <a:ahLst/>
              <a:cxnLst/>
              <a:rect l="l" t="t" r="r" b="b"/>
              <a:pathLst>
                <a:path w="74570" h="19820" extrusionOk="0">
                  <a:moveTo>
                    <a:pt x="65403" y="7555"/>
                  </a:moveTo>
                  <a:cubicBezTo>
                    <a:pt x="67099" y="7555"/>
                    <a:pt x="68469" y="8925"/>
                    <a:pt x="68469" y="10621"/>
                  </a:cubicBezTo>
                  <a:cubicBezTo>
                    <a:pt x="68469" y="12317"/>
                    <a:pt x="67099" y="13687"/>
                    <a:pt x="65403" y="13687"/>
                  </a:cubicBezTo>
                  <a:cubicBezTo>
                    <a:pt x="63739" y="13687"/>
                    <a:pt x="62369" y="12317"/>
                    <a:pt x="62369" y="10621"/>
                  </a:cubicBezTo>
                  <a:cubicBezTo>
                    <a:pt x="62369" y="8925"/>
                    <a:pt x="63739" y="7555"/>
                    <a:pt x="65403" y="7555"/>
                  </a:cubicBezTo>
                  <a:close/>
                  <a:moveTo>
                    <a:pt x="3397" y="1"/>
                  </a:moveTo>
                  <a:cubicBezTo>
                    <a:pt x="2529" y="1"/>
                    <a:pt x="1673" y="373"/>
                    <a:pt x="1077" y="1096"/>
                  </a:cubicBezTo>
                  <a:cubicBezTo>
                    <a:pt x="0" y="2401"/>
                    <a:pt x="163" y="4325"/>
                    <a:pt x="1435" y="5402"/>
                  </a:cubicBezTo>
                  <a:lnTo>
                    <a:pt x="10439" y="12970"/>
                  </a:lnTo>
                  <a:cubicBezTo>
                    <a:pt x="10993" y="13426"/>
                    <a:pt x="11678" y="13687"/>
                    <a:pt x="12396" y="13687"/>
                  </a:cubicBezTo>
                  <a:lnTo>
                    <a:pt x="56791" y="13687"/>
                  </a:lnTo>
                  <a:cubicBezTo>
                    <a:pt x="58031" y="17243"/>
                    <a:pt x="61423" y="19820"/>
                    <a:pt x="65403" y="19820"/>
                  </a:cubicBezTo>
                  <a:cubicBezTo>
                    <a:pt x="70459" y="19820"/>
                    <a:pt x="74569" y="15677"/>
                    <a:pt x="74569" y="10621"/>
                  </a:cubicBezTo>
                  <a:cubicBezTo>
                    <a:pt x="74569" y="5565"/>
                    <a:pt x="70459" y="1455"/>
                    <a:pt x="65403" y="1455"/>
                  </a:cubicBezTo>
                  <a:cubicBezTo>
                    <a:pt x="61423" y="1455"/>
                    <a:pt x="58031" y="3999"/>
                    <a:pt x="56791" y="7555"/>
                  </a:cubicBezTo>
                  <a:lnTo>
                    <a:pt x="13505" y="7555"/>
                  </a:lnTo>
                  <a:lnTo>
                    <a:pt x="5382" y="737"/>
                  </a:lnTo>
                  <a:cubicBezTo>
                    <a:pt x="4800" y="243"/>
                    <a:pt x="4095" y="1"/>
                    <a:pt x="339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4354;p62">
              <a:extLst>
                <a:ext uri="{FF2B5EF4-FFF2-40B4-BE49-F238E27FC236}">
                  <a16:creationId xmlns:a16="http://schemas.microsoft.com/office/drawing/2014/main" id="{E28A52F6-DFE7-4A77-9872-8DA1BB9E6141}"/>
                </a:ext>
              </a:extLst>
            </p:cNvPr>
            <p:cNvSpPr/>
            <p:nvPr/>
          </p:nvSpPr>
          <p:spPr>
            <a:xfrm>
              <a:off x="4548825" y="4393075"/>
              <a:ext cx="1865075" cy="495025"/>
            </a:xfrm>
            <a:custGeom>
              <a:avLst/>
              <a:gdLst/>
              <a:ahLst/>
              <a:cxnLst/>
              <a:rect l="l" t="t" r="r" b="b"/>
              <a:pathLst>
                <a:path w="74603" h="19801" extrusionOk="0">
                  <a:moveTo>
                    <a:pt x="9167" y="6133"/>
                  </a:moveTo>
                  <a:cubicBezTo>
                    <a:pt x="10863" y="6133"/>
                    <a:pt x="12200" y="7503"/>
                    <a:pt x="12200" y="9199"/>
                  </a:cubicBezTo>
                  <a:cubicBezTo>
                    <a:pt x="12200" y="10895"/>
                    <a:pt x="10863" y="12265"/>
                    <a:pt x="9167" y="12265"/>
                  </a:cubicBezTo>
                  <a:cubicBezTo>
                    <a:pt x="7503" y="12265"/>
                    <a:pt x="6133" y="10895"/>
                    <a:pt x="6133" y="9199"/>
                  </a:cubicBezTo>
                  <a:cubicBezTo>
                    <a:pt x="6133" y="7503"/>
                    <a:pt x="7503" y="6133"/>
                    <a:pt x="9167" y="6133"/>
                  </a:cubicBezTo>
                  <a:close/>
                  <a:moveTo>
                    <a:pt x="9167" y="0"/>
                  </a:moveTo>
                  <a:cubicBezTo>
                    <a:pt x="4111" y="0"/>
                    <a:pt x="1" y="4143"/>
                    <a:pt x="1" y="9199"/>
                  </a:cubicBezTo>
                  <a:cubicBezTo>
                    <a:pt x="1" y="14255"/>
                    <a:pt x="4111" y="18365"/>
                    <a:pt x="9167" y="18365"/>
                  </a:cubicBezTo>
                  <a:cubicBezTo>
                    <a:pt x="13146" y="18365"/>
                    <a:pt x="16539" y="15821"/>
                    <a:pt x="17811" y="12265"/>
                  </a:cubicBezTo>
                  <a:lnTo>
                    <a:pt x="61065" y="12265"/>
                  </a:lnTo>
                  <a:lnTo>
                    <a:pt x="69220" y="19083"/>
                  </a:lnTo>
                  <a:cubicBezTo>
                    <a:pt x="69774" y="19572"/>
                    <a:pt x="70492" y="19800"/>
                    <a:pt x="71177" y="19800"/>
                  </a:cubicBezTo>
                  <a:cubicBezTo>
                    <a:pt x="72058" y="19800"/>
                    <a:pt x="72906" y="19442"/>
                    <a:pt x="73526" y="18724"/>
                  </a:cubicBezTo>
                  <a:cubicBezTo>
                    <a:pt x="74602" y="17419"/>
                    <a:pt x="74439" y="15495"/>
                    <a:pt x="73134" y="14418"/>
                  </a:cubicBezTo>
                  <a:lnTo>
                    <a:pt x="64164" y="6850"/>
                  </a:lnTo>
                  <a:cubicBezTo>
                    <a:pt x="63609" y="6394"/>
                    <a:pt x="62892" y="6133"/>
                    <a:pt x="62174" y="6133"/>
                  </a:cubicBezTo>
                  <a:lnTo>
                    <a:pt x="17811" y="6133"/>
                  </a:lnTo>
                  <a:cubicBezTo>
                    <a:pt x="16539" y="2577"/>
                    <a:pt x="13146" y="0"/>
                    <a:pt x="91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4355;p62">
              <a:extLst>
                <a:ext uri="{FF2B5EF4-FFF2-40B4-BE49-F238E27FC236}">
                  <a16:creationId xmlns:a16="http://schemas.microsoft.com/office/drawing/2014/main" id="{AAADE5E6-3C7A-40D2-A54C-754579311473}"/>
                </a:ext>
              </a:extLst>
            </p:cNvPr>
            <p:cNvSpPr/>
            <p:nvPr/>
          </p:nvSpPr>
          <p:spPr>
            <a:xfrm>
              <a:off x="4554525" y="806850"/>
              <a:ext cx="1864250" cy="495500"/>
            </a:xfrm>
            <a:custGeom>
              <a:avLst/>
              <a:gdLst/>
              <a:ahLst/>
              <a:cxnLst/>
              <a:rect l="l" t="t" r="r" b="b"/>
              <a:pathLst>
                <a:path w="74570" h="19820" extrusionOk="0">
                  <a:moveTo>
                    <a:pt x="9167" y="7555"/>
                  </a:moveTo>
                  <a:cubicBezTo>
                    <a:pt x="10831" y="7555"/>
                    <a:pt x="12201" y="8925"/>
                    <a:pt x="12201" y="10621"/>
                  </a:cubicBezTo>
                  <a:cubicBezTo>
                    <a:pt x="12201" y="12317"/>
                    <a:pt x="10831" y="13687"/>
                    <a:pt x="9167" y="13687"/>
                  </a:cubicBezTo>
                  <a:cubicBezTo>
                    <a:pt x="7471" y="13687"/>
                    <a:pt x="6101" y="12317"/>
                    <a:pt x="6101" y="10621"/>
                  </a:cubicBezTo>
                  <a:cubicBezTo>
                    <a:pt x="6101" y="8925"/>
                    <a:pt x="7471" y="7555"/>
                    <a:pt x="9167" y="7555"/>
                  </a:cubicBezTo>
                  <a:close/>
                  <a:moveTo>
                    <a:pt x="71174" y="1"/>
                  </a:moveTo>
                  <a:cubicBezTo>
                    <a:pt x="70475" y="1"/>
                    <a:pt x="69770" y="243"/>
                    <a:pt x="69188" y="737"/>
                  </a:cubicBezTo>
                  <a:lnTo>
                    <a:pt x="61033" y="7555"/>
                  </a:lnTo>
                  <a:lnTo>
                    <a:pt x="17779" y="7555"/>
                  </a:lnTo>
                  <a:cubicBezTo>
                    <a:pt x="16539" y="3999"/>
                    <a:pt x="13147" y="1455"/>
                    <a:pt x="9167" y="1455"/>
                  </a:cubicBezTo>
                  <a:cubicBezTo>
                    <a:pt x="4111" y="1455"/>
                    <a:pt x="1" y="5565"/>
                    <a:pt x="1" y="10621"/>
                  </a:cubicBezTo>
                  <a:cubicBezTo>
                    <a:pt x="1" y="15677"/>
                    <a:pt x="4111" y="19820"/>
                    <a:pt x="9167" y="19820"/>
                  </a:cubicBezTo>
                  <a:cubicBezTo>
                    <a:pt x="13147" y="19820"/>
                    <a:pt x="16539" y="17243"/>
                    <a:pt x="17779" y="13687"/>
                  </a:cubicBezTo>
                  <a:lnTo>
                    <a:pt x="62174" y="13687"/>
                  </a:lnTo>
                  <a:cubicBezTo>
                    <a:pt x="62892" y="13687"/>
                    <a:pt x="63577" y="13426"/>
                    <a:pt x="64132" y="12970"/>
                  </a:cubicBezTo>
                  <a:lnTo>
                    <a:pt x="73135" y="5402"/>
                  </a:lnTo>
                  <a:cubicBezTo>
                    <a:pt x="74407" y="4325"/>
                    <a:pt x="74570" y="2401"/>
                    <a:pt x="73493" y="1096"/>
                  </a:cubicBezTo>
                  <a:cubicBezTo>
                    <a:pt x="72897" y="373"/>
                    <a:pt x="72041" y="1"/>
                    <a:pt x="711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4356;p62">
              <a:extLst>
                <a:ext uri="{FF2B5EF4-FFF2-40B4-BE49-F238E27FC236}">
                  <a16:creationId xmlns:a16="http://schemas.microsoft.com/office/drawing/2014/main" id="{CDC9718E-176E-48C5-87C5-D8428E9B00A4}"/>
                </a:ext>
              </a:extLst>
            </p:cNvPr>
            <p:cNvSpPr/>
            <p:nvPr/>
          </p:nvSpPr>
          <p:spPr>
            <a:xfrm>
              <a:off x="2707425" y="1660350"/>
              <a:ext cx="595350" cy="596950"/>
            </a:xfrm>
            <a:custGeom>
              <a:avLst/>
              <a:gdLst/>
              <a:ahLst/>
              <a:cxnLst/>
              <a:rect l="l" t="t" r="r" b="b"/>
              <a:pathLst>
                <a:path w="23814" h="23878" extrusionOk="0">
                  <a:moveTo>
                    <a:pt x="11907" y="6100"/>
                  </a:moveTo>
                  <a:cubicBezTo>
                    <a:pt x="15104" y="6100"/>
                    <a:pt x="17681" y="8710"/>
                    <a:pt x="17681" y="11939"/>
                  </a:cubicBezTo>
                  <a:cubicBezTo>
                    <a:pt x="17681" y="15136"/>
                    <a:pt x="15104" y="17745"/>
                    <a:pt x="11907" y="17745"/>
                  </a:cubicBezTo>
                  <a:cubicBezTo>
                    <a:pt x="8710" y="17745"/>
                    <a:pt x="6101" y="15136"/>
                    <a:pt x="6101" y="11939"/>
                  </a:cubicBezTo>
                  <a:cubicBezTo>
                    <a:pt x="6101" y="8710"/>
                    <a:pt x="8710" y="6100"/>
                    <a:pt x="11907" y="6100"/>
                  </a:cubicBezTo>
                  <a:close/>
                  <a:moveTo>
                    <a:pt x="11907" y="0"/>
                  </a:moveTo>
                  <a:cubicBezTo>
                    <a:pt x="5351" y="0"/>
                    <a:pt x="1" y="5350"/>
                    <a:pt x="1" y="11939"/>
                  </a:cubicBezTo>
                  <a:cubicBezTo>
                    <a:pt x="1" y="18496"/>
                    <a:pt x="5351" y="23878"/>
                    <a:pt x="11907" y="23878"/>
                  </a:cubicBezTo>
                  <a:cubicBezTo>
                    <a:pt x="18464" y="23878"/>
                    <a:pt x="23813" y="18496"/>
                    <a:pt x="23813" y="11939"/>
                  </a:cubicBezTo>
                  <a:cubicBezTo>
                    <a:pt x="23813" y="5350"/>
                    <a:pt x="18464" y="0"/>
                    <a:pt x="1190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4357;p62">
              <a:extLst>
                <a:ext uri="{FF2B5EF4-FFF2-40B4-BE49-F238E27FC236}">
                  <a16:creationId xmlns:a16="http://schemas.microsoft.com/office/drawing/2014/main" id="{0D3B6219-ADC3-49FF-A1DC-B2816B6A32E2}"/>
                </a:ext>
              </a:extLst>
            </p:cNvPr>
            <p:cNvSpPr/>
            <p:nvPr/>
          </p:nvSpPr>
          <p:spPr>
            <a:xfrm>
              <a:off x="3968200" y="1660350"/>
              <a:ext cx="904400" cy="596950"/>
            </a:xfrm>
            <a:custGeom>
              <a:avLst/>
              <a:gdLst/>
              <a:ahLst/>
              <a:cxnLst/>
              <a:rect l="l" t="t" r="r" b="b"/>
              <a:pathLst>
                <a:path w="36176" h="23878" extrusionOk="0">
                  <a:moveTo>
                    <a:pt x="30076" y="6100"/>
                  </a:moveTo>
                  <a:lnTo>
                    <a:pt x="30076" y="17745"/>
                  </a:lnTo>
                  <a:lnTo>
                    <a:pt x="6133" y="17745"/>
                  </a:lnTo>
                  <a:lnTo>
                    <a:pt x="6133" y="6100"/>
                  </a:lnTo>
                  <a:close/>
                  <a:moveTo>
                    <a:pt x="3067" y="0"/>
                  </a:moveTo>
                  <a:cubicBezTo>
                    <a:pt x="1370" y="0"/>
                    <a:pt x="0" y="1337"/>
                    <a:pt x="0" y="3034"/>
                  </a:cubicBezTo>
                  <a:lnTo>
                    <a:pt x="0" y="20812"/>
                  </a:lnTo>
                  <a:cubicBezTo>
                    <a:pt x="0" y="22508"/>
                    <a:pt x="1370" y="23878"/>
                    <a:pt x="3067" y="23878"/>
                  </a:cubicBezTo>
                  <a:lnTo>
                    <a:pt x="33109" y="23878"/>
                  </a:lnTo>
                  <a:cubicBezTo>
                    <a:pt x="34806" y="23878"/>
                    <a:pt x="36176" y="22508"/>
                    <a:pt x="36176" y="20812"/>
                  </a:cubicBezTo>
                  <a:lnTo>
                    <a:pt x="36176" y="3034"/>
                  </a:lnTo>
                  <a:cubicBezTo>
                    <a:pt x="36176" y="1337"/>
                    <a:pt x="34806" y="0"/>
                    <a:pt x="3310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4358;p62">
              <a:extLst>
                <a:ext uri="{FF2B5EF4-FFF2-40B4-BE49-F238E27FC236}">
                  <a16:creationId xmlns:a16="http://schemas.microsoft.com/office/drawing/2014/main" id="{D85A2343-1DED-46E9-B7B2-6965C14653FE}"/>
                </a:ext>
              </a:extLst>
            </p:cNvPr>
            <p:cNvSpPr/>
            <p:nvPr/>
          </p:nvSpPr>
          <p:spPr>
            <a:xfrm>
              <a:off x="3478900" y="1722525"/>
              <a:ext cx="327025" cy="472000"/>
            </a:xfrm>
            <a:custGeom>
              <a:avLst/>
              <a:gdLst/>
              <a:ahLst/>
              <a:cxnLst/>
              <a:rect l="l" t="t" r="r" b="b"/>
              <a:pathLst>
                <a:path w="13081" h="18880" extrusionOk="0">
                  <a:moveTo>
                    <a:pt x="3376" y="0"/>
                  </a:moveTo>
                  <a:cubicBezTo>
                    <a:pt x="2594" y="0"/>
                    <a:pt x="1811" y="302"/>
                    <a:pt x="1207" y="906"/>
                  </a:cubicBezTo>
                  <a:cubicBezTo>
                    <a:pt x="0" y="2112"/>
                    <a:pt x="0" y="4037"/>
                    <a:pt x="1207" y="5244"/>
                  </a:cubicBezTo>
                  <a:lnTo>
                    <a:pt x="5415" y="9452"/>
                  </a:lnTo>
                  <a:lnTo>
                    <a:pt x="1207" y="13660"/>
                  </a:lnTo>
                  <a:cubicBezTo>
                    <a:pt x="0" y="14834"/>
                    <a:pt x="0" y="16759"/>
                    <a:pt x="1207" y="17966"/>
                  </a:cubicBezTo>
                  <a:cubicBezTo>
                    <a:pt x="1794" y="18553"/>
                    <a:pt x="2577" y="18879"/>
                    <a:pt x="3360" y="18879"/>
                  </a:cubicBezTo>
                  <a:cubicBezTo>
                    <a:pt x="4143" y="18879"/>
                    <a:pt x="4926" y="18553"/>
                    <a:pt x="5546" y="17966"/>
                  </a:cubicBezTo>
                  <a:lnTo>
                    <a:pt x="11907" y="11605"/>
                  </a:lnTo>
                  <a:cubicBezTo>
                    <a:pt x="13081" y="10398"/>
                    <a:pt x="13081" y="8473"/>
                    <a:pt x="11907" y="7266"/>
                  </a:cubicBezTo>
                  <a:lnTo>
                    <a:pt x="5546" y="906"/>
                  </a:lnTo>
                  <a:cubicBezTo>
                    <a:pt x="4942" y="302"/>
                    <a:pt x="4159" y="0"/>
                    <a:pt x="337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4359;p62">
              <a:extLst>
                <a:ext uri="{FF2B5EF4-FFF2-40B4-BE49-F238E27FC236}">
                  <a16:creationId xmlns:a16="http://schemas.microsoft.com/office/drawing/2014/main" id="{8F93AE21-1C8D-4CB1-8776-30816E4BAF0F}"/>
                </a:ext>
              </a:extLst>
            </p:cNvPr>
            <p:cNvSpPr/>
            <p:nvPr/>
          </p:nvSpPr>
          <p:spPr>
            <a:xfrm>
              <a:off x="2707425" y="3438125"/>
              <a:ext cx="595350" cy="596975"/>
            </a:xfrm>
            <a:custGeom>
              <a:avLst/>
              <a:gdLst/>
              <a:ahLst/>
              <a:cxnLst/>
              <a:rect l="l" t="t" r="r" b="b"/>
              <a:pathLst>
                <a:path w="23814" h="23879" extrusionOk="0">
                  <a:moveTo>
                    <a:pt x="11907" y="6133"/>
                  </a:moveTo>
                  <a:cubicBezTo>
                    <a:pt x="15104" y="6133"/>
                    <a:pt x="17681" y="8742"/>
                    <a:pt x="17681" y="11939"/>
                  </a:cubicBezTo>
                  <a:cubicBezTo>
                    <a:pt x="17681" y="15169"/>
                    <a:pt x="15104" y="17778"/>
                    <a:pt x="11907" y="17778"/>
                  </a:cubicBezTo>
                  <a:cubicBezTo>
                    <a:pt x="8710" y="17778"/>
                    <a:pt x="6101" y="15169"/>
                    <a:pt x="6101" y="11939"/>
                  </a:cubicBezTo>
                  <a:cubicBezTo>
                    <a:pt x="6101" y="8742"/>
                    <a:pt x="8710" y="6133"/>
                    <a:pt x="11907" y="6133"/>
                  </a:cubicBezTo>
                  <a:close/>
                  <a:moveTo>
                    <a:pt x="11907" y="0"/>
                  </a:moveTo>
                  <a:cubicBezTo>
                    <a:pt x="5351" y="0"/>
                    <a:pt x="1" y="5383"/>
                    <a:pt x="1" y="11939"/>
                  </a:cubicBezTo>
                  <a:cubicBezTo>
                    <a:pt x="1" y="18528"/>
                    <a:pt x="5351" y="23878"/>
                    <a:pt x="11907" y="23878"/>
                  </a:cubicBezTo>
                  <a:cubicBezTo>
                    <a:pt x="18464" y="23878"/>
                    <a:pt x="23813" y="18528"/>
                    <a:pt x="23813" y="11939"/>
                  </a:cubicBezTo>
                  <a:cubicBezTo>
                    <a:pt x="23813" y="5383"/>
                    <a:pt x="18464" y="0"/>
                    <a:pt x="1190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4360;p62">
              <a:extLst>
                <a:ext uri="{FF2B5EF4-FFF2-40B4-BE49-F238E27FC236}">
                  <a16:creationId xmlns:a16="http://schemas.microsoft.com/office/drawing/2014/main" id="{CAA1576B-7CA4-4E41-8E06-F981D6FE855B}"/>
                </a:ext>
              </a:extLst>
            </p:cNvPr>
            <p:cNvSpPr/>
            <p:nvPr/>
          </p:nvSpPr>
          <p:spPr>
            <a:xfrm>
              <a:off x="3968200" y="3438125"/>
              <a:ext cx="904400" cy="596975"/>
            </a:xfrm>
            <a:custGeom>
              <a:avLst/>
              <a:gdLst/>
              <a:ahLst/>
              <a:cxnLst/>
              <a:rect l="l" t="t" r="r" b="b"/>
              <a:pathLst>
                <a:path w="36176" h="23879" extrusionOk="0">
                  <a:moveTo>
                    <a:pt x="30076" y="6133"/>
                  </a:moveTo>
                  <a:lnTo>
                    <a:pt x="30076" y="17778"/>
                  </a:lnTo>
                  <a:lnTo>
                    <a:pt x="6133" y="17778"/>
                  </a:lnTo>
                  <a:lnTo>
                    <a:pt x="6133" y="6133"/>
                  </a:lnTo>
                  <a:close/>
                  <a:moveTo>
                    <a:pt x="3067" y="0"/>
                  </a:moveTo>
                  <a:cubicBezTo>
                    <a:pt x="1370" y="0"/>
                    <a:pt x="0" y="1370"/>
                    <a:pt x="0" y="3067"/>
                  </a:cubicBezTo>
                  <a:lnTo>
                    <a:pt x="0" y="20844"/>
                  </a:lnTo>
                  <a:cubicBezTo>
                    <a:pt x="0" y="22541"/>
                    <a:pt x="1370" y="23878"/>
                    <a:pt x="3067" y="23878"/>
                  </a:cubicBezTo>
                  <a:lnTo>
                    <a:pt x="33109" y="23878"/>
                  </a:lnTo>
                  <a:cubicBezTo>
                    <a:pt x="34806" y="23878"/>
                    <a:pt x="36176" y="22541"/>
                    <a:pt x="36176" y="20844"/>
                  </a:cubicBezTo>
                  <a:lnTo>
                    <a:pt x="36176" y="3067"/>
                  </a:lnTo>
                  <a:cubicBezTo>
                    <a:pt x="36176" y="1370"/>
                    <a:pt x="34806" y="0"/>
                    <a:pt x="3310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4361;p62">
              <a:extLst>
                <a:ext uri="{FF2B5EF4-FFF2-40B4-BE49-F238E27FC236}">
                  <a16:creationId xmlns:a16="http://schemas.microsoft.com/office/drawing/2014/main" id="{510F3F40-6438-4435-A087-3920C24FD158}"/>
                </a:ext>
              </a:extLst>
            </p:cNvPr>
            <p:cNvSpPr/>
            <p:nvPr/>
          </p:nvSpPr>
          <p:spPr>
            <a:xfrm>
              <a:off x="3478900" y="3501125"/>
              <a:ext cx="327025" cy="471975"/>
            </a:xfrm>
            <a:custGeom>
              <a:avLst/>
              <a:gdLst/>
              <a:ahLst/>
              <a:cxnLst/>
              <a:rect l="l" t="t" r="r" b="b"/>
              <a:pathLst>
                <a:path w="13081" h="18879" extrusionOk="0">
                  <a:moveTo>
                    <a:pt x="3376" y="0"/>
                  </a:moveTo>
                  <a:cubicBezTo>
                    <a:pt x="2594" y="0"/>
                    <a:pt x="1811" y="302"/>
                    <a:pt x="1207" y="905"/>
                  </a:cubicBezTo>
                  <a:cubicBezTo>
                    <a:pt x="0" y="2112"/>
                    <a:pt x="0" y="4037"/>
                    <a:pt x="1207" y="5211"/>
                  </a:cubicBezTo>
                  <a:lnTo>
                    <a:pt x="5415" y="9419"/>
                  </a:lnTo>
                  <a:lnTo>
                    <a:pt x="1207" y="13627"/>
                  </a:lnTo>
                  <a:cubicBezTo>
                    <a:pt x="0" y="14834"/>
                    <a:pt x="0" y="16759"/>
                    <a:pt x="1207" y="17966"/>
                  </a:cubicBezTo>
                  <a:cubicBezTo>
                    <a:pt x="1794" y="18553"/>
                    <a:pt x="2577" y="18879"/>
                    <a:pt x="3360" y="18879"/>
                  </a:cubicBezTo>
                  <a:cubicBezTo>
                    <a:pt x="4143" y="18879"/>
                    <a:pt x="4926" y="18553"/>
                    <a:pt x="5546" y="17966"/>
                  </a:cubicBezTo>
                  <a:lnTo>
                    <a:pt x="11907" y="11605"/>
                  </a:lnTo>
                  <a:cubicBezTo>
                    <a:pt x="13081" y="10398"/>
                    <a:pt x="13081" y="8473"/>
                    <a:pt x="11907" y="7266"/>
                  </a:cubicBezTo>
                  <a:lnTo>
                    <a:pt x="5546" y="905"/>
                  </a:lnTo>
                  <a:cubicBezTo>
                    <a:pt x="4942" y="302"/>
                    <a:pt x="4159" y="0"/>
                    <a:pt x="337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4362;p62">
              <a:extLst>
                <a:ext uri="{FF2B5EF4-FFF2-40B4-BE49-F238E27FC236}">
                  <a16:creationId xmlns:a16="http://schemas.microsoft.com/office/drawing/2014/main" id="{426E1F30-F53A-4C33-AF8A-72D7005187B9}"/>
                </a:ext>
              </a:extLst>
            </p:cNvPr>
            <p:cNvSpPr/>
            <p:nvPr/>
          </p:nvSpPr>
          <p:spPr>
            <a:xfrm>
              <a:off x="3478900" y="2616100"/>
              <a:ext cx="327025" cy="471375"/>
            </a:xfrm>
            <a:custGeom>
              <a:avLst/>
              <a:gdLst/>
              <a:ahLst/>
              <a:cxnLst/>
              <a:rect l="l" t="t" r="r" b="b"/>
              <a:pathLst>
                <a:path w="13081" h="18855" extrusionOk="0">
                  <a:moveTo>
                    <a:pt x="9737" y="1"/>
                  </a:moveTo>
                  <a:cubicBezTo>
                    <a:pt x="8954" y="1"/>
                    <a:pt x="8172" y="294"/>
                    <a:pt x="7568" y="881"/>
                  </a:cubicBezTo>
                  <a:lnTo>
                    <a:pt x="1207" y="7275"/>
                  </a:lnTo>
                  <a:cubicBezTo>
                    <a:pt x="0" y="8449"/>
                    <a:pt x="0" y="10374"/>
                    <a:pt x="1207" y="11581"/>
                  </a:cubicBezTo>
                  <a:lnTo>
                    <a:pt x="7568" y="17941"/>
                  </a:lnTo>
                  <a:cubicBezTo>
                    <a:pt x="8188" y="18561"/>
                    <a:pt x="8971" y="18855"/>
                    <a:pt x="9754" y="18855"/>
                  </a:cubicBezTo>
                  <a:cubicBezTo>
                    <a:pt x="10537" y="18855"/>
                    <a:pt x="11319" y="18561"/>
                    <a:pt x="11907" y="17941"/>
                  </a:cubicBezTo>
                  <a:cubicBezTo>
                    <a:pt x="13081" y="16767"/>
                    <a:pt x="13081" y="14810"/>
                    <a:pt x="11907" y="13636"/>
                  </a:cubicBezTo>
                  <a:lnTo>
                    <a:pt x="7699" y="9428"/>
                  </a:lnTo>
                  <a:lnTo>
                    <a:pt x="11907" y="5220"/>
                  </a:lnTo>
                  <a:cubicBezTo>
                    <a:pt x="13081" y="4013"/>
                    <a:pt x="13081" y="2088"/>
                    <a:pt x="11907" y="881"/>
                  </a:cubicBezTo>
                  <a:cubicBezTo>
                    <a:pt x="11303" y="294"/>
                    <a:pt x="10520" y="1"/>
                    <a:pt x="973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4363;p62">
              <a:extLst>
                <a:ext uri="{FF2B5EF4-FFF2-40B4-BE49-F238E27FC236}">
                  <a16:creationId xmlns:a16="http://schemas.microsoft.com/office/drawing/2014/main" id="{FF8DD970-7B95-4CB3-8C10-EBA380E0AFCE}"/>
                </a:ext>
              </a:extLst>
            </p:cNvPr>
            <p:cNvSpPr/>
            <p:nvPr/>
          </p:nvSpPr>
          <p:spPr>
            <a:xfrm>
              <a:off x="3968200" y="2408150"/>
              <a:ext cx="904400" cy="520300"/>
            </a:xfrm>
            <a:custGeom>
              <a:avLst/>
              <a:gdLst/>
              <a:ahLst/>
              <a:cxnLst/>
              <a:rect l="l" t="t" r="r" b="b"/>
              <a:pathLst>
                <a:path w="36176" h="20812" extrusionOk="0">
                  <a:moveTo>
                    <a:pt x="33109" y="0"/>
                  </a:moveTo>
                  <a:cubicBezTo>
                    <a:pt x="31446" y="0"/>
                    <a:pt x="30076" y="1370"/>
                    <a:pt x="30076" y="3067"/>
                  </a:cubicBezTo>
                  <a:lnTo>
                    <a:pt x="30076" y="14679"/>
                  </a:lnTo>
                  <a:lnTo>
                    <a:pt x="3067" y="14679"/>
                  </a:lnTo>
                  <a:cubicBezTo>
                    <a:pt x="1370" y="14679"/>
                    <a:pt x="0" y="16049"/>
                    <a:pt x="0" y="17746"/>
                  </a:cubicBezTo>
                  <a:cubicBezTo>
                    <a:pt x="0" y="19442"/>
                    <a:pt x="1370" y="20812"/>
                    <a:pt x="3067" y="20812"/>
                  </a:cubicBezTo>
                  <a:lnTo>
                    <a:pt x="33109" y="20812"/>
                  </a:lnTo>
                  <a:cubicBezTo>
                    <a:pt x="34806" y="20812"/>
                    <a:pt x="36176" y="19442"/>
                    <a:pt x="36176" y="17746"/>
                  </a:cubicBezTo>
                  <a:lnTo>
                    <a:pt x="36176" y="3067"/>
                  </a:lnTo>
                  <a:cubicBezTo>
                    <a:pt x="36176" y="1370"/>
                    <a:pt x="34806" y="0"/>
                    <a:pt x="3310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4364;p62">
              <a:extLst>
                <a:ext uri="{FF2B5EF4-FFF2-40B4-BE49-F238E27FC236}">
                  <a16:creationId xmlns:a16="http://schemas.microsoft.com/office/drawing/2014/main" id="{41304728-8DAE-4E1D-A4E8-2D861C38DFE6}"/>
                </a:ext>
              </a:extLst>
            </p:cNvPr>
            <p:cNvSpPr/>
            <p:nvPr/>
          </p:nvSpPr>
          <p:spPr>
            <a:xfrm>
              <a:off x="2707425" y="2775125"/>
              <a:ext cx="595350" cy="520300"/>
            </a:xfrm>
            <a:custGeom>
              <a:avLst/>
              <a:gdLst/>
              <a:ahLst/>
              <a:cxnLst/>
              <a:rect l="l" t="t" r="r" b="b"/>
              <a:pathLst>
                <a:path w="23814" h="20812" extrusionOk="0">
                  <a:moveTo>
                    <a:pt x="3067" y="0"/>
                  </a:moveTo>
                  <a:cubicBezTo>
                    <a:pt x="1371" y="0"/>
                    <a:pt x="1" y="1370"/>
                    <a:pt x="1" y="3067"/>
                  </a:cubicBezTo>
                  <a:lnTo>
                    <a:pt x="1" y="17746"/>
                  </a:lnTo>
                  <a:cubicBezTo>
                    <a:pt x="1" y="19442"/>
                    <a:pt x="1371" y="20812"/>
                    <a:pt x="3067" y="20812"/>
                  </a:cubicBezTo>
                  <a:cubicBezTo>
                    <a:pt x="4731" y="20812"/>
                    <a:pt x="6101" y="19442"/>
                    <a:pt x="6101" y="17746"/>
                  </a:cubicBezTo>
                  <a:lnTo>
                    <a:pt x="6101" y="6133"/>
                  </a:lnTo>
                  <a:lnTo>
                    <a:pt x="20747" y="6133"/>
                  </a:lnTo>
                  <a:cubicBezTo>
                    <a:pt x="22443" y="6133"/>
                    <a:pt x="23813" y="4763"/>
                    <a:pt x="23813" y="3067"/>
                  </a:cubicBezTo>
                  <a:cubicBezTo>
                    <a:pt x="23813" y="1370"/>
                    <a:pt x="22443" y="0"/>
                    <a:pt x="207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6" name="Google Shape;4132;p62">
            <a:extLst>
              <a:ext uri="{FF2B5EF4-FFF2-40B4-BE49-F238E27FC236}">
                <a16:creationId xmlns:a16="http://schemas.microsoft.com/office/drawing/2014/main" id="{8F1D0142-765E-42CD-B717-646E122F5399}"/>
              </a:ext>
            </a:extLst>
          </p:cNvPr>
          <p:cNvGrpSpPr/>
          <p:nvPr/>
        </p:nvGrpSpPr>
        <p:grpSpPr>
          <a:xfrm>
            <a:off x="5506682" y="3298136"/>
            <a:ext cx="383881" cy="384133"/>
            <a:chOff x="1181650" y="238125"/>
            <a:chExt cx="5237125" cy="5219200"/>
          </a:xfrm>
        </p:grpSpPr>
        <p:sp>
          <p:nvSpPr>
            <p:cNvPr id="107" name="Google Shape;4133;p62">
              <a:extLst>
                <a:ext uri="{FF2B5EF4-FFF2-40B4-BE49-F238E27FC236}">
                  <a16:creationId xmlns:a16="http://schemas.microsoft.com/office/drawing/2014/main" id="{31BE8A98-DC54-4315-8436-86DAE356CE53}"/>
                </a:ext>
              </a:extLst>
            </p:cNvPr>
            <p:cNvSpPr/>
            <p:nvPr/>
          </p:nvSpPr>
          <p:spPr>
            <a:xfrm>
              <a:off x="1186525" y="4118250"/>
              <a:ext cx="1600050" cy="495025"/>
            </a:xfrm>
            <a:custGeom>
              <a:avLst/>
              <a:gdLst/>
              <a:ahLst/>
              <a:cxnLst/>
              <a:rect l="l" t="t" r="r" b="b"/>
              <a:pathLst>
                <a:path w="64002" h="19801" extrusionOk="0">
                  <a:moveTo>
                    <a:pt x="54835" y="6100"/>
                  </a:moveTo>
                  <a:cubicBezTo>
                    <a:pt x="56499" y="6100"/>
                    <a:pt x="57869" y="7503"/>
                    <a:pt x="57869" y="9166"/>
                  </a:cubicBezTo>
                  <a:cubicBezTo>
                    <a:pt x="57869" y="10863"/>
                    <a:pt x="56499" y="12233"/>
                    <a:pt x="54835" y="12233"/>
                  </a:cubicBezTo>
                  <a:cubicBezTo>
                    <a:pt x="53139" y="12233"/>
                    <a:pt x="51801" y="10863"/>
                    <a:pt x="51801" y="9166"/>
                  </a:cubicBezTo>
                  <a:cubicBezTo>
                    <a:pt x="51801" y="7503"/>
                    <a:pt x="53139" y="6100"/>
                    <a:pt x="54835" y="6100"/>
                  </a:cubicBezTo>
                  <a:close/>
                  <a:moveTo>
                    <a:pt x="54835" y="0"/>
                  </a:moveTo>
                  <a:cubicBezTo>
                    <a:pt x="50855" y="0"/>
                    <a:pt x="47463" y="2545"/>
                    <a:pt x="46191" y="6133"/>
                  </a:cubicBezTo>
                  <a:lnTo>
                    <a:pt x="12429" y="6133"/>
                  </a:lnTo>
                  <a:cubicBezTo>
                    <a:pt x="11711" y="6133"/>
                    <a:pt x="10994" y="6361"/>
                    <a:pt x="10439" y="6850"/>
                  </a:cubicBezTo>
                  <a:lnTo>
                    <a:pt x="1469" y="14386"/>
                  </a:lnTo>
                  <a:cubicBezTo>
                    <a:pt x="164" y="15495"/>
                    <a:pt x="1" y="17419"/>
                    <a:pt x="1077" y="18691"/>
                  </a:cubicBezTo>
                  <a:cubicBezTo>
                    <a:pt x="1697" y="19442"/>
                    <a:pt x="2545" y="19801"/>
                    <a:pt x="3426" y="19801"/>
                  </a:cubicBezTo>
                  <a:cubicBezTo>
                    <a:pt x="4111" y="19801"/>
                    <a:pt x="4829" y="19572"/>
                    <a:pt x="5383" y="19083"/>
                  </a:cubicBezTo>
                  <a:lnTo>
                    <a:pt x="13538" y="12233"/>
                  </a:lnTo>
                  <a:lnTo>
                    <a:pt x="46191" y="12233"/>
                  </a:lnTo>
                  <a:cubicBezTo>
                    <a:pt x="47463" y="15788"/>
                    <a:pt x="50855" y="18365"/>
                    <a:pt x="54835" y="18365"/>
                  </a:cubicBezTo>
                  <a:cubicBezTo>
                    <a:pt x="59891" y="18365"/>
                    <a:pt x="64001" y="14255"/>
                    <a:pt x="64001" y="9166"/>
                  </a:cubicBezTo>
                  <a:cubicBezTo>
                    <a:pt x="64001" y="4110"/>
                    <a:pt x="59891" y="0"/>
                    <a:pt x="5483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4134;p62">
              <a:extLst>
                <a:ext uri="{FF2B5EF4-FFF2-40B4-BE49-F238E27FC236}">
                  <a16:creationId xmlns:a16="http://schemas.microsoft.com/office/drawing/2014/main" id="{6C5305B7-A01F-4AC5-8416-BBCB3BE20A2F}"/>
                </a:ext>
              </a:extLst>
            </p:cNvPr>
            <p:cNvSpPr/>
            <p:nvPr/>
          </p:nvSpPr>
          <p:spPr>
            <a:xfrm>
              <a:off x="1181650" y="1377700"/>
              <a:ext cx="1599200" cy="495500"/>
            </a:xfrm>
            <a:custGeom>
              <a:avLst/>
              <a:gdLst/>
              <a:ahLst/>
              <a:cxnLst/>
              <a:rect l="l" t="t" r="r" b="b"/>
              <a:pathLst>
                <a:path w="63968" h="19820" extrusionOk="0">
                  <a:moveTo>
                    <a:pt x="54802" y="7555"/>
                  </a:moveTo>
                  <a:cubicBezTo>
                    <a:pt x="56498" y="7555"/>
                    <a:pt x="57868" y="8925"/>
                    <a:pt x="57868" y="10621"/>
                  </a:cubicBezTo>
                  <a:cubicBezTo>
                    <a:pt x="57868" y="12317"/>
                    <a:pt x="56498" y="13687"/>
                    <a:pt x="54802" y="13687"/>
                  </a:cubicBezTo>
                  <a:cubicBezTo>
                    <a:pt x="53138" y="13687"/>
                    <a:pt x="51768" y="12317"/>
                    <a:pt x="51768" y="10621"/>
                  </a:cubicBezTo>
                  <a:cubicBezTo>
                    <a:pt x="51768" y="8925"/>
                    <a:pt x="53138" y="7555"/>
                    <a:pt x="54802" y="7555"/>
                  </a:cubicBezTo>
                  <a:close/>
                  <a:moveTo>
                    <a:pt x="3397" y="1"/>
                  </a:moveTo>
                  <a:cubicBezTo>
                    <a:pt x="2529" y="1"/>
                    <a:pt x="1673" y="373"/>
                    <a:pt x="1077" y="1096"/>
                  </a:cubicBezTo>
                  <a:cubicBezTo>
                    <a:pt x="0" y="2401"/>
                    <a:pt x="163" y="4325"/>
                    <a:pt x="1435" y="5402"/>
                  </a:cubicBezTo>
                  <a:lnTo>
                    <a:pt x="10439" y="12970"/>
                  </a:lnTo>
                  <a:cubicBezTo>
                    <a:pt x="10993" y="13426"/>
                    <a:pt x="11678" y="13687"/>
                    <a:pt x="12396" y="13687"/>
                  </a:cubicBezTo>
                  <a:lnTo>
                    <a:pt x="46190" y="13687"/>
                  </a:lnTo>
                  <a:cubicBezTo>
                    <a:pt x="47429" y="17243"/>
                    <a:pt x="50822" y="19820"/>
                    <a:pt x="54802" y="19820"/>
                  </a:cubicBezTo>
                  <a:cubicBezTo>
                    <a:pt x="59858" y="19820"/>
                    <a:pt x="63968" y="15677"/>
                    <a:pt x="63968" y="10621"/>
                  </a:cubicBezTo>
                  <a:cubicBezTo>
                    <a:pt x="63968" y="5565"/>
                    <a:pt x="59858" y="1455"/>
                    <a:pt x="54802" y="1455"/>
                  </a:cubicBezTo>
                  <a:cubicBezTo>
                    <a:pt x="50822" y="1455"/>
                    <a:pt x="47429" y="3999"/>
                    <a:pt x="46190" y="7555"/>
                  </a:cubicBezTo>
                  <a:lnTo>
                    <a:pt x="13505" y="7555"/>
                  </a:lnTo>
                  <a:lnTo>
                    <a:pt x="5382" y="737"/>
                  </a:lnTo>
                  <a:cubicBezTo>
                    <a:pt x="4800" y="242"/>
                    <a:pt x="4095" y="1"/>
                    <a:pt x="339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4135;p62">
              <a:extLst>
                <a:ext uri="{FF2B5EF4-FFF2-40B4-BE49-F238E27FC236}">
                  <a16:creationId xmlns:a16="http://schemas.microsoft.com/office/drawing/2014/main" id="{C2B3C48C-B278-4C25-B299-920584EC2366}"/>
                </a:ext>
              </a:extLst>
            </p:cNvPr>
            <p:cNvSpPr/>
            <p:nvPr/>
          </p:nvSpPr>
          <p:spPr>
            <a:xfrm>
              <a:off x="4813875" y="4118250"/>
              <a:ext cx="1600025" cy="495025"/>
            </a:xfrm>
            <a:custGeom>
              <a:avLst/>
              <a:gdLst/>
              <a:ahLst/>
              <a:cxnLst/>
              <a:rect l="l" t="t" r="r" b="b"/>
              <a:pathLst>
                <a:path w="64001" h="19801" extrusionOk="0">
                  <a:moveTo>
                    <a:pt x="9166" y="6100"/>
                  </a:moveTo>
                  <a:cubicBezTo>
                    <a:pt x="10862" y="6100"/>
                    <a:pt x="12200" y="7503"/>
                    <a:pt x="12200" y="9166"/>
                  </a:cubicBezTo>
                  <a:cubicBezTo>
                    <a:pt x="12200" y="10863"/>
                    <a:pt x="10862" y="12233"/>
                    <a:pt x="9166" y="12233"/>
                  </a:cubicBezTo>
                  <a:cubicBezTo>
                    <a:pt x="7503" y="12233"/>
                    <a:pt x="6133" y="10863"/>
                    <a:pt x="6133" y="9166"/>
                  </a:cubicBezTo>
                  <a:cubicBezTo>
                    <a:pt x="6133" y="7503"/>
                    <a:pt x="7503" y="6100"/>
                    <a:pt x="9166" y="6100"/>
                  </a:cubicBezTo>
                  <a:close/>
                  <a:moveTo>
                    <a:pt x="9166" y="0"/>
                  </a:moveTo>
                  <a:cubicBezTo>
                    <a:pt x="4110" y="0"/>
                    <a:pt x="0" y="4110"/>
                    <a:pt x="0" y="9166"/>
                  </a:cubicBezTo>
                  <a:cubicBezTo>
                    <a:pt x="0" y="14255"/>
                    <a:pt x="4110" y="18365"/>
                    <a:pt x="9166" y="18365"/>
                  </a:cubicBezTo>
                  <a:cubicBezTo>
                    <a:pt x="13146" y="18365"/>
                    <a:pt x="16538" y="15788"/>
                    <a:pt x="17811" y="12233"/>
                  </a:cubicBezTo>
                  <a:lnTo>
                    <a:pt x="50463" y="12233"/>
                  </a:lnTo>
                  <a:lnTo>
                    <a:pt x="58618" y="19083"/>
                  </a:lnTo>
                  <a:cubicBezTo>
                    <a:pt x="59172" y="19572"/>
                    <a:pt x="59890" y="19801"/>
                    <a:pt x="60575" y="19801"/>
                  </a:cubicBezTo>
                  <a:cubicBezTo>
                    <a:pt x="61456" y="19801"/>
                    <a:pt x="62304" y="19442"/>
                    <a:pt x="62924" y="18691"/>
                  </a:cubicBezTo>
                  <a:cubicBezTo>
                    <a:pt x="64000" y="17419"/>
                    <a:pt x="63837" y="15495"/>
                    <a:pt x="62532" y="14386"/>
                  </a:cubicBezTo>
                  <a:lnTo>
                    <a:pt x="53562" y="6850"/>
                  </a:lnTo>
                  <a:cubicBezTo>
                    <a:pt x="53007" y="6361"/>
                    <a:pt x="52290" y="6133"/>
                    <a:pt x="51572" y="6133"/>
                  </a:cubicBezTo>
                  <a:lnTo>
                    <a:pt x="17811" y="6133"/>
                  </a:lnTo>
                  <a:cubicBezTo>
                    <a:pt x="16538" y="2545"/>
                    <a:pt x="13146" y="0"/>
                    <a:pt x="91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4136;p62">
              <a:extLst>
                <a:ext uri="{FF2B5EF4-FFF2-40B4-BE49-F238E27FC236}">
                  <a16:creationId xmlns:a16="http://schemas.microsoft.com/office/drawing/2014/main" id="{1F7A2AEF-E74D-4BEA-A2A7-CF5A6F4714E8}"/>
                </a:ext>
              </a:extLst>
            </p:cNvPr>
            <p:cNvSpPr/>
            <p:nvPr/>
          </p:nvSpPr>
          <p:spPr>
            <a:xfrm>
              <a:off x="4819575" y="1377700"/>
              <a:ext cx="1599200" cy="495500"/>
            </a:xfrm>
            <a:custGeom>
              <a:avLst/>
              <a:gdLst/>
              <a:ahLst/>
              <a:cxnLst/>
              <a:rect l="l" t="t" r="r" b="b"/>
              <a:pathLst>
                <a:path w="63968" h="19820" extrusionOk="0">
                  <a:moveTo>
                    <a:pt x="9167" y="7555"/>
                  </a:moveTo>
                  <a:cubicBezTo>
                    <a:pt x="10830" y="7555"/>
                    <a:pt x="12200" y="8925"/>
                    <a:pt x="12200" y="10621"/>
                  </a:cubicBezTo>
                  <a:cubicBezTo>
                    <a:pt x="12200" y="12317"/>
                    <a:pt x="10830" y="13687"/>
                    <a:pt x="9167" y="13687"/>
                  </a:cubicBezTo>
                  <a:cubicBezTo>
                    <a:pt x="7470" y="13687"/>
                    <a:pt x="6100" y="12317"/>
                    <a:pt x="6100" y="10621"/>
                  </a:cubicBezTo>
                  <a:cubicBezTo>
                    <a:pt x="6100" y="8925"/>
                    <a:pt x="7470" y="7555"/>
                    <a:pt x="9167" y="7555"/>
                  </a:cubicBezTo>
                  <a:close/>
                  <a:moveTo>
                    <a:pt x="60572" y="1"/>
                  </a:moveTo>
                  <a:cubicBezTo>
                    <a:pt x="59873" y="1"/>
                    <a:pt x="59168" y="242"/>
                    <a:pt x="58586" y="737"/>
                  </a:cubicBezTo>
                  <a:lnTo>
                    <a:pt x="50463" y="7555"/>
                  </a:lnTo>
                  <a:lnTo>
                    <a:pt x="17778" y="7555"/>
                  </a:lnTo>
                  <a:cubicBezTo>
                    <a:pt x="16539" y="3999"/>
                    <a:pt x="13146" y="1455"/>
                    <a:pt x="9167" y="1455"/>
                  </a:cubicBezTo>
                  <a:cubicBezTo>
                    <a:pt x="4111" y="1455"/>
                    <a:pt x="0" y="5565"/>
                    <a:pt x="0" y="10621"/>
                  </a:cubicBezTo>
                  <a:cubicBezTo>
                    <a:pt x="0" y="15677"/>
                    <a:pt x="4111" y="19820"/>
                    <a:pt x="9167" y="19820"/>
                  </a:cubicBezTo>
                  <a:cubicBezTo>
                    <a:pt x="13146" y="19820"/>
                    <a:pt x="16539" y="17243"/>
                    <a:pt x="17778" y="13687"/>
                  </a:cubicBezTo>
                  <a:lnTo>
                    <a:pt x="51572" y="13687"/>
                  </a:lnTo>
                  <a:cubicBezTo>
                    <a:pt x="52290" y="13687"/>
                    <a:pt x="52975" y="13426"/>
                    <a:pt x="53530" y="12970"/>
                  </a:cubicBezTo>
                  <a:lnTo>
                    <a:pt x="62533" y="5402"/>
                  </a:lnTo>
                  <a:cubicBezTo>
                    <a:pt x="63805" y="4325"/>
                    <a:pt x="63968" y="2401"/>
                    <a:pt x="62891" y="1096"/>
                  </a:cubicBezTo>
                  <a:cubicBezTo>
                    <a:pt x="62295" y="373"/>
                    <a:pt x="61439" y="1"/>
                    <a:pt x="6057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4137;p62">
              <a:extLst>
                <a:ext uri="{FF2B5EF4-FFF2-40B4-BE49-F238E27FC236}">
                  <a16:creationId xmlns:a16="http://schemas.microsoft.com/office/drawing/2014/main" id="{EED736D5-311A-463E-8FEC-50217BD9E6E4}"/>
                </a:ext>
              </a:extLst>
            </p:cNvPr>
            <p:cNvSpPr/>
            <p:nvPr/>
          </p:nvSpPr>
          <p:spPr>
            <a:xfrm>
              <a:off x="5406725" y="1869925"/>
              <a:ext cx="1003100" cy="2253250"/>
            </a:xfrm>
            <a:custGeom>
              <a:avLst/>
              <a:gdLst/>
              <a:ahLst/>
              <a:cxnLst/>
              <a:rect l="l" t="t" r="r" b="b"/>
              <a:pathLst>
                <a:path w="40124" h="90130" extrusionOk="0">
                  <a:moveTo>
                    <a:pt x="30957" y="23389"/>
                  </a:moveTo>
                  <a:cubicBezTo>
                    <a:pt x="32653" y="23389"/>
                    <a:pt x="34023" y="24759"/>
                    <a:pt x="34023" y="26455"/>
                  </a:cubicBezTo>
                  <a:cubicBezTo>
                    <a:pt x="34023" y="28119"/>
                    <a:pt x="32653" y="29521"/>
                    <a:pt x="30957" y="29521"/>
                  </a:cubicBezTo>
                  <a:cubicBezTo>
                    <a:pt x="29293" y="29521"/>
                    <a:pt x="27923" y="28119"/>
                    <a:pt x="27923" y="26455"/>
                  </a:cubicBezTo>
                  <a:cubicBezTo>
                    <a:pt x="27923" y="24759"/>
                    <a:pt x="29293" y="23389"/>
                    <a:pt x="30957" y="23389"/>
                  </a:cubicBezTo>
                  <a:close/>
                  <a:moveTo>
                    <a:pt x="30957" y="60510"/>
                  </a:moveTo>
                  <a:cubicBezTo>
                    <a:pt x="32653" y="60510"/>
                    <a:pt x="34023" y="61913"/>
                    <a:pt x="34023" y="63576"/>
                  </a:cubicBezTo>
                  <a:cubicBezTo>
                    <a:pt x="34023" y="65273"/>
                    <a:pt x="32653" y="66643"/>
                    <a:pt x="30957" y="66643"/>
                  </a:cubicBezTo>
                  <a:cubicBezTo>
                    <a:pt x="29293" y="66643"/>
                    <a:pt x="27923" y="65273"/>
                    <a:pt x="27923" y="63576"/>
                  </a:cubicBezTo>
                  <a:cubicBezTo>
                    <a:pt x="27923" y="61913"/>
                    <a:pt x="29293" y="60510"/>
                    <a:pt x="30957" y="60510"/>
                  </a:cubicBezTo>
                  <a:close/>
                  <a:moveTo>
                    <a:pt x="3067" y="0"/>
                  </a:moveTo>
                  <a:cubicBezTo>
                    <a:pt x="1371" y="0"/>
                    <a:pt x="1" y="1370"/>
                    <a:pt x="1" y="3034"/>
                  </a:cubicBezTo>
                  <a:lnTo>
                    <a:pt x="1" y="87063"/>
                  </a:lnTo>
                  <a:cubicBezTo>
                    <a:pt x="1" y="88759"/>
                    <a:pt x="1371" y="90129"/>
                    <a:pt x="3067" y="90129"/>
                  </a:cubicBezTo>
                  <a:cubicBezTo>
                    <a:pt x="4763" y="90129"/>
                    <a:pt x="6133" y="88759"/>
                    <a:pt x="6133" y="87063"/>
                  </a:cubicBezTo>
                  <a:lnTo>
                    <a:pt x="6133" y="66643"/>
                  </a:lnTo>
                  <a:lnTo>
                    <a:pt x="22345" y="66643"/>
                  </a:lnTo>
                  <a:cubicBezTo>
                    <a:pt x="23585" y="70198"/>
                    <a:pt x="26977" y="72775"/>
                    <a:pt x="30957" y="72775"/>
                  </a:cubicBezTo>
                  <a:cubicBezTo>
                    <a:pt x="36013" y="72775"/>
                    <a:pt x="40123" y="68665"/>
                    <a:pt x="40123" y="63576"/>
                  </a:cubicBezTo>
                  <a:cubicBezTo>
                    <a:pt x="40123" y="58520"/>
                    <a:pt x="36013" y="54410"/>
                    <a:pt x="30957" y="54410"/>
                  </a:cubicBezTo>
                  <a:cubicBezTo>
                    <a:pt x="26977" y="54410"/>
                    <a:pt x="23585" y="56955"/>
                    <a:pt x="22345" y="60543"/>
                  </a:cubicBezTo>
                  <a:lnTo>
                    <a:pt x="6133" y="60543"/>
                  </a:lnTo>
                  <a:lnTo>
                    <a:pt x="6133" y="29489"/>
                  </a:lnTo>
                  <a:lnTo>
                    <a:pt x="22345" y="29489"/>
                  </a:lnTo>
                  <a:cubicBezTo>
                    <a:pt x="23585" y="33077"/>
                    <a:pt x="26977" y="35621"/>
                    <a:pt x="30957" y="35621"/>
                  </a:cubicBezTo>
                  <a:cubicBezTo>
                    <a:pt x="36013" y="35621"/>
                    <a:pt x="40123" y="31511"/>
                    <a:pt x="40123" y="26455"/>
                  </a:cubicBezTo>
                  <a:cubicBezTo>
                    <a:pt x="40123" y="21366"/>
                    <a:pt x="36013" y="17256"/>
                    <a:pt x="30957" y="17256"/>
                  </a:cubicBezTo>
                  <a:cubicBezTo>
                    <a:pt x="26977" y="17256"/>
                    <a:pt x="23585" y="19833"/>
                    <a:pt x="22345" y="23389"/>
                  </a:cubicBezTo>
                  <a:lnTo>
                    <a:pt x="6133" y="23389"/>
                  </a:lnTo>
                  <a:lnTo>
                    <a:pt x="6133" y="3034"/>
                  </a:lnTo>
                  <a:cubicBezTo>
                    <a:pt x="6133" y="1370"/>
                    <a:pt x="4763" y="0"/>
                    <a:pt x="30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4138;p62">
              <a:extLst>
                <a:ext uri="{FF2B5EF4-FFF2-40B4-BE49-F238E27FC236}">
                  <a16:creationId xmlns:a16="http://schemas.microsoft.com/office/drawing/2014/main" id="{3FFF360B-AF1D-4914-9313-9C763F9BE71A}"/>
                </a:ext>
              </a:extLst>
            </p:cNvPr>
            <p:cNvSpPr/>
            <p:nvPr/>
          </p:nvSpPr>
          <p:spPr>
            <a:xfrm>
              <a:off x="2042800" y="238125"/>
              <a:ext cx="3517275" cy="1180850"/>
            </a:xfrm>
            <a:custGeom>
              <a:avLst/>
              <a:gdLst/>
              <a:ahLst/>
              <a:cxnLst/>
              <a:rect l="l" t="t" r="r" b="b"/>
              <a:pathLst>
                <a:path w="140691" h="47234" extrusionOk="0">
                  <a:moveTo>
                    <a:pt x="112800" y="10438"/>
                  </a:moveTo>
                  <a:lnTo>
                    <a:pt x="130252" y="27890"/>
                  </a:lnTo>
                  <a:lnTo>
                    <a:pt x="112800" y="27890"/>
                  </a:lnTo>
                  <a:lnTo>
                    <a:pt x="112800" y="10438"/>
                  </a:lnTo>
                  <a:close/>
                  <a:moveTo>
                    <a:pt x="9395" y="0"/>
                  </a:moveTo>
                  <a:cubicBezTo>
                    <a:pt x="4209" y="0"/>
                    <a:pt x="1" y="4208"/>
                    <a:pt x="1" y="9395"/>
                  </a:cubicBezTo>
                  <a:lnTo>
                    <a:pt x="1" y="44200"/>
                  </a:lnTo>
                  <a:cubicBezTo>
                    <a:pt x="1" y="45864"/>
                    <a:pt x="1371" y="47234"/>
                    <a:pt x="3067" y="47234"/>
                  </a:cubicBezTo>
                  <a:cubicBezTo>
                    <a:pt x="4763" y="47234"/>
                    <a:pt x="6133" y="45864"/>
                    <a:pt x="6133" y="44200"/>
                  </a:cubicBezTo>
                  <a:lnTo>
                    <a:pt x="6133" y="9395"/>
                  </a:lnTo>
                  <a:cubicBezTo>
                    <a:pt x="6133" y="7568"/>
                    <a:pt x="7601" y="6133"/>
                    <a:pt x="9395" y="6133"/>
                  </a:cubicBezTo>
                  <a:lnTo>
                    <a:pt x="106668" y="6133"/>
                  </a:lnTo>
                  <a:lnTo>
                    <a:pt x="106668" y="30956"/>
                  </a:lnTo>
                  <a:cubicBezTo>
                    <a:pt x="106668" y="32620"/>
                    <a:pt x="108038" y="33990"/>
                    <a:pt x="109734" y="33990"/>
                  </a:cubicBezTo>
                  <a:lnTo>
                    <a:pt x="134558" y="33990"/>
                  </a:lnTo>
                  <a:lnTo>
                    <a:pt x="134558" y="44200"/>
                  </a:lnTo>
                  <a:cubicBezTo>
                    <a:pt x="134558" y="45864"/>
                    <a:pt x="135928" y="47234"/>
                    <a:pt x="137624" y="47234"/>
                  </a:cubicBezTo>
                  <a:cubicBezTo>
                    <a:pt x="139320" y="47234"/>
                    <a:pt x="140690" y="45864"/>
                    <a:pt x="140690" y="44200"/>
                  </a:cubicBezTo>
                  <a:lnTo>
                    <a:pt x="140690" y="30956"/>
                  </a:lnTo>
                  <a:cubicBezTo>
                    <a:pt x="140690" y="30141"/>
                    <a:pt x="140364" y="29358"/>
                    <a:pt x="139777" y="28771"/>
                  </a:cubicBezTo>
                  <a:lnTo>
                    <a:pt x="111887" y="881"/>
                  </a:lnTo>
                  <a:cubicBezTo>
                    <a:pt x="111332" y="326"/>
                    <a:pt x="110549" y="0"/>
                    <a:pt x="10973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4139;p62">
              <a:extLst>
                <a:ext uri="{FF2B5EF4-FFF2-40B4-BE49-F238E27FC236}">
                  <a16:creationId xmlns:a16="http://schemas.microsoft.com/office/drawing/2014/main" id="{CB00E1C9-FC31-41FD-BBC3-053FA3BCA81C}"/>
                </a:ext>
              </a:extLst>
            </p:cNvPr>
            <p:cNvSpPr/>
            <p:nvPr/>
          </p:nvSpPr>
          <p:spPr>
            <a:xfrm>
              <a:off x="3019775" y="4572475"/>
              <a:ext cx="2540300" cy="884850"/>
            </a:xfrm>
            <a:custGeom>
              <a:avLst/>
              <a:gdLst/>
              <a:ahLst/>
              <a:cxnLst/>
              <a:rect l="l" t="t" r="r" b="b"/>
              <a:pathLst>
                <a:path w="101612" h="35394" extrusionOk="0">
                  <a:moveTo>
                    <a:pt x="98545" y="1"/>
                  </a:moveTo>
                  <a:cubicBezTo>
                    <a:pt x="96849" y="1"/>
                    <a:pt x="95479" y="1371"/>
                    <a:pt x="95479" y="3067"/>
                  </a:cubicBezTo>
                  <a:lnTo>
                    <a:pt x="95479" y="25999"/>
                  </a:lnTo>
                  <a:cubicBezTo>
                    <a:pt x="95479" y="27825"/>
                    <a:pt x="94011" y="29293"/>
                    <a:pt x="92217" y="29293"/>
                  </a:cubicBezTo>
                  <a:lnTo>
                    <a:pt x="3067" y="29293"/>
                  </a:lnTo>
                  <a:cubicBezTo>
                    <a:pt x="1370" y="29293"/>
                    <a:pt x="0" y="30631"/>
                    <a:pt x="0" y="32327"/>
                  </a:cubicBezTo>
                  <a:cubicBezTo>
                    <a:pt x="0" y="34023"/>
                    <a:pt x="1370" y="35393"/>
                    <a:pt x="3067" y="35393"/>
                  </a:cubicBezTo>
                  <a:lnTo>
                    <a:pt x="92217" y="35393"/>
                  </a:lnTo>
                  <a:cubicBezTo>
                    <a:pt x="97403" y="35393"/>
                    <a:pt x="101611" y="31185"/>
                    <a:pt x="101611" y="25999"/>
                  </a:cubicBezTo>
                  <a:lnTo>
                    <a:pt x="101611" y="3067"/>
                  </a:lnTo>
                  <a:cubicBezTo>
                    <a:pt x="101611" y="1371"/>
                    <a:pt x="100241" y="1"/>
                    <a:pt x="9854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4140;p62">
              <a:extLst>
                <a:ext uri="{FF2B5EF4-FFF2-40B4-BE49-F238E27FC236}">
                  <a16:creationId xmlns:a16="http://schemas.microsoft.com/office/drawing/2014/main" id="{FD631DD4-249E-4840-BB87-8F4A72F94E44}"/>
                </a:ext>
              </a:extLst>
            </p:cNvPr>
            <p:cNvSpPr/>
            <p:nvPr/>
          </p:nvSpPr>
          <p:spPr>
            <a:xfrm>
              <a:off x="2042800" y="4572475"/>
              <a:ext cx="771500" cy="884850"/>
            </a:xfrm>
            <a:custGeom>
              <a:avLst/>
              <a:gdLst/>
              <a:ahLst/>
              <a:cxnLst/>
              <a:rect l="l" t="t" r="r" b="b"/>
              <a:pathLst>
                <a:path w="30860" h="35394" extrusionOk="0">
                  <a:moveTo>
                    <a:pt x="3067" y="1"/>
                  </a:moveTo>
                  <a:cubicBezTo>
                    <a:pt x="1371" y="1"/>
                    <a:pt x="1" y="1371"/>
                    <a:pt x="1" y="3067"/>
                  </a:cubicBezTo>
                  <a:lnTo>
                    <a:pt x="1" y="25999"/>
                  </a:lnTo>
                  <a:cubicBezTo>
                    <a:pt x="1" y="31185"/>
                    <a:pt x="4209" y="35393"/>
                    <a:pt x="9395" y="35393"/>
                  </a:cubicBezTo>
                  <a:lnTo>
                    <a:pt x="27793" y="35393"/>
                  </a:lnTo>
                  <a:cubicBezTo>
                    <a:pt x="29489" y="35393"/>
                    <a:pt x="30859" y="34023"/>
                    <a:pt x="30859" y="32327"/>
                  </a:cubicBezTo>
                  <a:cubicBezTo>
                    <a:pt x="30859" y="30631"/>
                    <a:pt x="29489" y="29293"/>
                    <a:pt x="27793" y="29293"/>
                  </a:cubicBezTo>
                  <a:lnTo>
                    <a:pt x="9395" y="29293"/>
                  </a:lnTo>
                  <a:cubicBezTo>
                    <a:pt x="7601" y="29293"/>
                    <a:pt x="6133" y="27825"/>
                    <a:pt x="6133" y="25999"/>
                  </a:cubicBezTo>
                  <a:lnTo>
                    <a:pt x="6133" y="3067"/>
                  </a:lnTo>
                  <a:cubicBezTo>
                    <a:pt x="6133" y="1371"/>
                    <a:pt x="4763" y="1"/>
                    <a:pt x="306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4141;p62">
              <a:extLst>
                <a:ext uri="{FF2B5EF4-FFF2-40B4-BE49-F238E27FC236}">
                  <a16:creationId xmlns:a16="http://schemas.microsoft.com/office/drawing/2014/main" id="{879D28BC-E8AE-4A1F-B5BB-E54B384A2543}"/>
                </a:ext>
              </a:extLst>
            </p:cNvPr>
            <p:cNvSpPr/>
            <p:nvPr/>
          </p:nvSpPr>
          <p:spPr>
            <a:xfrm>
              <a:off x="1190625" y="1869925"/>
              <a:ext cx="1005525" cy="2253250"/>
            </a:xfrm>
            <a:custGeom>
              <a:avLst/>
              <a:gdLst/>
              <a:ahLst/>
              <a:cxnLst/>
              <a:rect l="l" t="t" r="r" b="b"/>
              <a:pathLst>
                <a:path w="40221" h="90130" extrusionOk="0">
                  <a:moveTo>
                    <a:pt x="9166" y="23389"/>
                  </a:moveTo>
                  <a:cubicBezTo>
                    <a:pt x="10830" y="23389"/>
                    <a:pt x="12200" y="24759"/>
                    <a:pt x="12200" y="26455"/>
                  </a:cubicBezTo>
                  <a:cubicBezTo>
                    <a:pt x="12200" y="28119"/>
                    <a:pt x="10830" y="29521"/>
                    <a:pt x="9166" y="29521"/>
                  </a:cubicBezTo>
                  <a:cubicBezTo>
                    <a:pt x="7470" y="29521"/>
                    <a:pt x="6133" y="28119"/>
                    <a:pt x="6133" y="26455"/>
                  </a:cubicBezTo>
                  <a:cubicBezTo>
                    <a:pt x="6133" y="24759"/>
                    <a:pt x="7470" y="23389"/>
                    <a:pt x="9166" y="23389"/>
                  </a:cubicBezTo>
                  <a:close/>
                  <a:moveTo>
                    <a:pt x="9166" y="60510"/>
                  </a:moveTo>
                  <a:cubicBezTo>
                    <a:pt x="10830" y="60510"/>
                    <a:pt x="12200" y="61913"/>
                    <a:pt x="12200" y="63576"/>
                  </a:cubicBezTo>
                  <a:cubicBezTo>
                    <a:pt x="12200" y="65273"/>
                    <a:pt x="10830" y="66643"/>
                    <a:pt x="9166" y="66643"/>
                  </a:cubicBezTo>
                  <a:cubicBezTo>
                    <a:pt x="7470" y="66643"/>
                    <a:pt x="6133" y="65273"/>
                    <a:pt x="6133" y="63576"/>
                  </a:cubicBezTo>
                  <a:cubicBezTo>
                    <a:pt x="6133" y="61913"/>
                    <a:pt x="7470" y="60510"/>
                    <a:pt x="9166" y="60510"/>
                  </a:cubicBezTo>
                  <a:close/>
                  <a:moveTo>
                    <a:pt x="37154" y="0"/>
                  </a:moveTo>
                  <a:cubicBezTo>
                    <a:pt x="35458" y="0"/>
                    <a:pt x="34088" y="1370"/>
                    <a:pt x="34088" y="3034"/>
                  </a:cubicBezTo>
                  <a:lnTo>
                    <a:pt x="34088" y="23389"/>
                  </a:lnTo>
                  <a:lnTo>
                    <a:pt x="17810" y="23389"/>
                  </a:lnTo>
                  <a:cubicBezTo>
                    <a:pt x="16538" y="19833"/>
                    <a:pt x="13146" y="17256"/>
                    <a:pt x="9166" y="17256"/>
                  </a:cubicBezTo>
                  <a:cubicBezTo>
                    <a:pt x="4110" y="17256"/>
                    <a:pt x="0" y="21366"/>
                    <a:pt x="0" y="26455"/>
                  </a:cubicBezTo>
                  <a:cubicBezTo>
                    <a:pt x="0" y="31511"/>
                    <a:pt x="4110" y="35621"/>
                    <a:pt x="9166" y="35621"/>
                  </a:cubicBezTo>
                  <a:cubicBezTo>
                    <a:pt x="13146" y="35621"/>
                    <a:pt x="16538" y="33077"/>
                    <a:pt x="17778" y="29489"/>
                  </a:cubicBezTo>
                  <a:lnTo>
                    <a:pt x="34088" y="29489"/>
                  </a:lnTo>
                  <a:lnTo>
                    <a:pt x="34088" y="60543"/>
                  </a:lnTo>
                  <a:lnTo>
                    <a:pt x="17778" y="60543"/>
                  </a:lnTo>
                  <a:cubicBezTo>
                    <a:pt x="16538" y="56955"/>
                    <a:pt x="13146" y="54410"/>
                    <a:pt x="9166" y="54410"/>
                  </a:cubicBezTo>
                  <a:cubicBezTo>
                    <a:pt x="4110" y="54410"/>
                    <a:pt x="0" y="58520"/>
                    <a:pt x="0" y="63576"/>
                  </a:cubicBezTo>
                  <a:cubicBezTo>
                    <a:pt x="0" y="68665"/>
                    <a:pt x="4110" y="72775"/>
                    <a:pt x="9166" y="72775"/>
                  </a:cubicBezTo>
                  <a:cubicBezTo>
                    <a:pt x="13146" y="72775"/>
                    <a:pt x="16538" y="70198"/>
                    <a:pt x="17778" y="66643"/>
                  </a:cubicBezTo>
                  <a:lnTo>
                    <a:pt x="34088" y="66643"/>
                  </a:lnTo>
                  <a:lnTo>
                    <a:pt x="34088" y="87063"/>
                  </a:lnTo>
                  <a:cubicBezTo>
                    <a:pt x="34088" y="88759"/>
                    <a:pt x="35458" y="90129"/>
                    <a:pt x="37154" y="90129"/>
                  </a:cubicBezTo>
                  <a:cubicBezTo>
                    <a:pt x="38850" y="90129"/>
                    <a:pt x="40220" y="88759"/>
                    <a:pt x="40220" y="87063"/>
                  </a:cubicBezTo>
                  <a:lnTo>
                    <a:pt x="40220" y="3034"/>
                  </a:lnTo>
                  <a:cubicBezTo>
                    <a:pt x="40220" y="1370"/>
                    <a:pt x="38850" y="0"/>
                    <a:pt x="3715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4142;p62">
              <a:extLst>
                <a:ext uri="{FF2B5EF4-FFF2-40B4-BE49-F238E27FC236}">
                  <a16:creationId xmlns:a16="http://schemas.microsoft.com/office/drawing/2014/main" id="{064E26D9-28EC-4A32-9853-02B7417FDAEE}"/>
                </a:ext>
              </a:extLst>
            </p:cNvPr>
            <p:cNvSpPr/>
            <p:nvPr/>
          </p:nvSpPr>
          <p:spPr>
            <a:xfrm>
              <a:off x="2957800" y="2404875"/>
              <a:ext cx="1681575" cy="459150"/>
            </a:xfrm>
            <a:custGeom>
              <a:avLst/>
              <a:gdLst/>
              <a:ahLst/>
              <a:cxnLst/>
              <a:rect l="l" t="t" r="r" b="b"/>
              <a:pathLst>
                <a:path w="67263" h="18366" extrusionOk="0">
                  <a:moveTo>
                    <a:pt x="3067" y="1"/>
                  </a:moveTo>
                  <a:cubicBezTo>
                    <a:pt x="1370" y="1"/>
                    <a:pt x="0" y="1371"/>
                    <a:pt x="0" y="3067"/>
                  </a:cubicBezTo>
                  <a:lnTo>
                    <a:pt x="0" y="15300"/>
                  </a:lnTo>
                  <a:cubicBezTo>
                    <a:pt x="0" y="16996"/>
                    <a:pt x="1370" y="18366"/>
                    <a:pt x="3067" y="18366"/>
                  </a:cubicBezTo>
                  <a:lnTo>
                    <a:pt x="64229" y="18366"/>
                  </a:lnTo>
                  <a:cubicBezTo>
                    <a:pt x="65892" y="18366"/>
                    <a:pt x="67262" y="16996"/>
                    <a:pt x="67262" y="15300"/>
                  </a:cubicBezTo>
                  <a:lnTo>
                    <a:pt x="67262" y="3067"/>
                  </a:lnTo>
                  <a:cubicBezTo>
                    <a:pt x="67262" y="1371"/>
                    <a:pt x="65892" y="1"/>
                    <a:pt x="64229" y="1"/>
                  </a:cubicBezTo>
                  <a:lnTo>
                    <a:pt x="54019" y="1"/>
                  </a:lnTo>
                  <a:cubicBezTo>
                    <a:pt x="52323" y="1"/>
                    <a:pt x="50952" y="1371"/>
                    <a:pt x="50952" y="3067"/>
                  </a:cubicBezTo>
                  <a:cubicBezTo>
                    <a:pt x="50952" y="4763"/>
                    <a:pt x="52323" y="6134"/>
                    <a:pt x="54019" y="6134"/>
                  </a:cubicBezTo>
                  <a:lnTo>
                    <a:pt x="61162" y="6134"/>
                  </a:lnTo>
                  <a:lnTo>
                    <a:pt x="61162" y="12233"/>
                  </a:lnTo>
                  <a:lnTo>
                    <a:pt x="6100" y="12233"/>
                  </a:lnTo>
                  <a:lnTo>
                    <a:pt x="6100" y="6134"/>
                  </a:lnTo>
                  <a:lnTo>
                    <a:pt x="39764" y="6134"/>
                  </a:lnTo>
                  <a:cubicBezTo>
                    <a:pt x="41460" y="6134"/>
                    <a:pt x="42798" y="4763"/>
                    <a:pt x="42798" y="3067"/>
                  </a:cubicBezTo>
                  <a:cubicBezTo>
                    <a:pt x="42798" y="1371"/>
                    <a:pt x="41460" y="1"/>
                    <a:pt x="3976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4143;p62">
              <a:extLst>
                <a:ext uri="{FF2B5EF4-FFF2-40B4-BE49-F238E27FC236}">
                  <a16:creationId xmlns:a16="http://schemas.microsoft.com/office/drawing/2014/main" id="{28832C95-B848-4B74-B470-ABB9C67BBCD0}"/>
                </a:ext>
              </a:extLst>
            </p:cNvPr>
            <p:cNvSpPr/>
            <p:nvPr/>
          </p:nvSpPr>
          <p:spPr>
            <a:xfrm>
              <a:off x="3059725" y="3067875"/>
              <a:ext cx="1477700" cy="152525"/>
            </a:xfrm>
            <a:custGeom>
              <a:avLst/>
              <a:gdLst/>
              <a:ahLst/>
              <a:cxnLst/>
              <a:rect l="l" t="t" r="r" b="b"/>
              <a:pathLst>
                <a:path w="59108" h="6101" extrusionOk="0">
                  <a:moveTo>
                    <a:pt x="3067" y="1"/>
                  </a:moveTo>
                  <a:cubicBezTo>
                    <a:pt x="1371" y="1"/>
                    <a:pt x="1" y="1371"/>
                    <a:pt x="1" y="3067"/>
                  </a:cubicBezTo>
                  <a:cubicBezTo>
                    <a:pt x="1" y="4731"/>
                    <a:pt x="1371" y="6101"/>
                    <a:pt x="3067" y="6101"/>
                  </a:cubicBezTo>
                  <a:lnTo>
                    <a:pt x="56074" y="6101"/>
                  </a:lnTo>
                  <a:cubicBezTo>
                    <a:pt x="57738" y="6101"/>
                    <a:pt x="59108" y="4731"/>
                    <a:pt x="59108" y="3067"/>
                  </a:cubicBezTo>
                  <a:cubicBezTo>
                    <a:pt x="59108" y="1371"/>
                    <a:pt x="57738" y="1"/>
                    <a:pt x="560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4144;p62">
              <a:extLst>
                <a:ext uri="{FF2B5EF4-FFF2-40B4-BE49-F238E27FC236}">
                  <a16:creationId xmlns:a16="http://schemas.microsoft.com/office/drawing/2014/main" id="{1B1B75E1-AB54-4C36-8342-9F7E8D220281}"/>
                </a:ext>
              </a:extLst>
            </p:cNvPr>
            <p:cNvSpPr/>
            <p:nvPr/>
          </p:nvSpPr>
          <p:spPr>
            <a:xfrm>
              <a:off x="3314175" y="3418550"/>
              <a:ext cx="968825" cy="153325"/>
            </a:xfrm>
            <a:custGeom>
              <a:avLst/>
              <a:gdLst/>
              <a:ahLst/>
              <a:cxnLst/>
              <a:rect l="l" t="t" r="r" b="b"/>
              <a:pathLst>
                <a:path w="38753" h="6133" extrusionOk="0">
                  <a:moveTo>
                    <a:pt x="3066" y="0"/>
                  </a:moveTo>
                  <a:cubicBezTo>
                    <a:pt x="1370" y="0"/>
                    <a:pt x="0" y="1371"/>
                    <a:pt x="0" y="3067"/>
                  </a:cubicBezTo>
                  <a:cubicBezTo>
                    <a:pt x="0" y="4763"/>
                    <a:pt x="1370" y="6133"/>
                    <a:pt x="3066" y="6133"/>
                  </a:cubicBezTo>
                  <a:lnTo>
                    <a:pt x="35686" y="6133"/>
                  </a:lnTo>
                  <a:cubicBezTo>
                    <a:pt x="37382" y="6133"/>
                    <a:pt x="38753" y="4763"/>
                    <a:pt x="38753" y="3067"/>
                  </a:cubicBezTo>
                  <a:cubicBezTo>
                    <a:pt x="38753" y="1371"/>
                    <a:pt x="37382" y="0"/>
                    <a:pt x="356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 name="TextBox 2">
            <a:extLst>
              <a:ext uri="{FF2B5EF4-FFF2-40B4-BE49-F238E27FC236}">
                <a16:creationId xmlns:a16="http://schemas.microsoft.com/office/drawing/2014/main" id="{9DDDF522-6520-4FDD-A456-47E8FCDCA315}"/>
              </a:ext>
            </a:extLst>
          </p:cNvPr>
          <p:cNvSpPr txBox="1"/>
          <p:nvPr/>
        </p:nvSpPr>
        <p:spPr>
          <a:xfrm>
            <a:off x="4105011" y="2460572"/>
            <a:ext cx="912177" cy="646331"/>
          </a:xfrm>
          <a:prstGeom prst="rect">
            <a:avLst/>
          </a:prstGeom>
          <a:noFill/>
        </p:spPr>
        <p:txBody>
          <a:bodyPr wrap="square" rtlCol="0">
            <a:spAutoFit/>
          </a:bodyPr>
          <a:lstStyle/>
          <a:p>
            <a:pPr algn="ctr"/>
            <a:r>
              <a:rPr lang="en-US" sz="1800" b="1" i="1" dirty="0">
                <a:solidFill>
                  <a:srgbClr val="FFFFFF"/>
                </a:solidFill>
                <a:latin typeface="Times New Roman" panose="02020603050405020304" pitchFamily="18" charset="0"/>
                <a:cs typeface="Times New Roman" panose="02020603050405020304" pitchFamily="18" charset="0"/>
              </a:rPr>
              <a:t>Median Filter</a:t>
            </a:r>
          </a:p>
        </p:txBody>
      </p:sp>
      <p:cxnSp>
        <p:nvCxnSpPr>
          <p:cNvPr id="119" name="Google Shape;1958;p29">
            <a:extLst>
              <a:ext uri="{FF2B5EF4-FFF2-40B4-BE49-F238E27FC236}">
                <a16:creationId xmlns:a16="http://schemas.microsoft.com/office/drawing/2014/main" id="{28DEB646-2835-47A5-ABA2-DD54459DD167}"/>
              </a:ext>
            </a:extLst>
          </p:cNvPr>
          <p:cNvCxnSpPr/>
          <p:nvPr/>
        </p:nvCxnSpPr>
        <p:spPr>
          <a:xfrm flipH="1">
            <a:off x="3842325" y="1236851"/>
            <a:ext cx="1408500" cy="30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2983749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1950"/>
                                        </p:tgtEl>
                                        <p:attrNameLst>
                                          <p:attrName>style.visibility</p:attrName>
                                        </p:attrNameLst>
                                      </p:cBhvr>
                                      <p:to>
                                        <p:strVal val="visible"/>
                                      </p:to>
                                    </p:set>
                                    <p:anim calcmode="lin" valueType="num">
                                      <p:cBhvr additive="base">
                                        <p:cTn id="7" dur="1000" fill="hold"/>
                                        <p:tgtEl>
                                          <p:spTgt spid="1950"/>
                                        </p:tgtEl>
                                        <p:attrNameLst>
                                          <p:attrName>ppt_x</p:attrName>
                                        </p:attrNameLst>
                                      </p:cBhvr>
                                      <p:tavLst>
                                        <p:tav tm="0">
                                          <p:val>
                                            <p:strVal val="0-#ppt_w/2"/>
                                          </p:val>
                                        </p:tav>
                                        <p:tav tm="100000">
                                          <p:val>
                                            <p:strVal val="#ppt_x"/>
                                          </p:val>
                                        </p:tav>
                                      </p:tavLst>
                                    </p:anim>
                                    <p:anim calcmode="lin" valueType="num">
                                      <p:cBhvr additive="base">
                                        <p:cTn id="8" dur="1000" fill="hold"/>
                                        <p:tgtEl>
                                          <p:spTgt spid="1950"/>
                                        </p:tgtEl>
                                        <p:attrNameLst>
                                          <p:attrName>ppt_y</p:attrName>
                                        </p:attrNameLst>
                                      </p:cBhvr>
                                      <p:tavLst>
                                        <p:tav tm="0">
                                          <p:val>
                                            <p:strVal val="1+#ppt_h/2"/>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1952"/>
                                        </p:tgtEl>
                                        <p:attrNameLst>
                                          <p:attrName>style.visibility</p:attrName>
                                        </p:attrNameLst>
                                      </p:cBhvr>
                                      <p:to>
                                        <p:strVal val="visible"/>
                                      </p:to>
                                    </p:set>
                                    <p:anim calcmode="lin" valueType="num">
                                      <p:cBhvr additive="base">
                                        <p:cTn id="11" dur="1000" fill="hold"/>
                                        <p:tgtEl>
                                          <p:spTgt spid="1952"/>
                                        </p:tgtEl>
                                        <p:attrNameLst>
                                          <p:attrName>ppt_x</p:attrName>
                                        </p:attrNameLst>
                                      </p:cBhvr>
                                      <p:tavLst>
                                        <p:tav tm="0">
                                          <p:val>
                                            <p:strVal val="0-#ppt_w/2"/>
                                          </p:val>
                                        </p:tav>
                                        <p:tav tm="100000">
                                          <p:val>
                                            <p:strVal val="#ppt_x"/>
                                          </p:val>
                                        </p:tav>
                                      </p:tavLst>
                                    </p:anim>
                                    <p:anim calcmode="lin" valueType="num">
                                      <p:cBhvr additive="base">
                                        <p:cTn id="12" dur="1000" fill="hold"/>
                                        <p:tgtEl>
                                          <p:spTgt spid="1952"/>
                                        </p:tgtEl>
                                        <p:attrNameLst>
                                          <p:attrName>ppt_y</p:attrName>
                                        </p:attrNameLst>
                                      </p:cBhvr>
                                      <p:tavLst>
                                        <p:tav tm="0">
                                          <p:val>
                                            <p:strVal val="0-#ppt_h/2"/>
                                          </p:val>
                                        </p:tav>
                                        <p:tav tm="100000">
                                          <p:val>
                                            <p:strVal val="#ppt_y"/>
                                          </p:val>
                                        </p:tav>
                                      </p:tavLst>
                                    </p:anim>
                                  </p:childTnLst>
                                </p:cTn>
                              </p:par>
                              <p:par>
                                <p:cTn id="13" presetID="2" presetClass="entr" presetSubtype="3" fill="hold" nodeType="withEffect">
                                  <p:stCondLst>
                                    <p:cond delay="0"/>
                                  </p:stCondLst>
                                  <p:childTnLst>
                                    <p:set>
                                      <p:cBhvr>
                                        <p:cTn id="14" dur="1" fill="hold">
                                          <p:stCondLst>
                                            <p:cond delay="0"/>
                                          </p:stCondLst>
                                        </p:cTn>
                                        <p:tgtEl>
                                          <p:spTgt spid="1953"/>
                                        </p:tgtEl>
                                        <p:attrNameLst>
                                          <p:attrName>style.visibility</p:attrName>
                                        </p:attrNameLst>
                                      </p:cBhvr>
                                      <p:to>
                                        <p:strVal val="visible"/>
                                      </p:to>
                                    </p:set>
                                    <p:anim calcmode="lin" valueType="num">
                                      <p:cBhvr additive="base">
                                        <p:cTn id="15" dur="1000" fill="hold"/>
                                        <p:tgtEl>
                                          <p:spTgt spid="1953"/>
                                        </p:tgtEl>
                                        <p:attrNameLst>
                                          <p:attrName>ppt_x</p:attrName>
                                        </p:attrNameLst>
                                      </p:cBhvr>
                                      <p:tavLst>
                                        <p:tav tm="0">
                                          <p:val>
                                            <p:strVal val="1+#ppt_w/2"/>
                                          </p:val>
                                        </p:tav>
                                        <p:tav tm="100000">
                                          <p:val>
                                            <p:strVal val="#ppt_x"/>
                                          </p:val>
                                        </p:tav>
                                      </p:tavLst>
                                    </p:anim>
                                    <p:anim calcmode="lin" valueType="num">
                                      <p:cBhvr additive="base">
                                        <p:cTn id="16" dur="1000" fill="hold"/>
                                        <p:tgtEl>
                                          <p:spTgt spid="1953"/>
                                        </p:tgtEl>
                                        <p:attrNameLst>
                                          <p:attrName>ppt_y</p:attrName>
                                        </p:attrNameLst>
                                      </p:cBhvr>
                                      <p:tavLst>
                                        <p:tav tm="0">
                                          <p:val>
                                            <p:strVal val="0-#ppt_h/2"/>
                                          </p:val>
                                        </p:tav>
                                        <p:tav tm="100000">
                                          <p:val>
                                            <p:strVal val="#ppt_y"/>
                                          </p:val>
                                        </p:tav>
                                      </p:tavLst>
                                    </p:anim>
                                  </p:childTnLst>
                                </p:cTn>
                              </p:par>
                              <p:par>
                                <p:cTn id="17" presetID="2" presetClass="entr" presetSubtype="6" fill="hold" nodeType="withEffect">
                                  <p:stCondLst>
                                    <p:cond delay="0"/>
                                  </p:stCondLst>
                                  <p:childTnLst>
                                    <p:set>
                                      <p:cBhvr>
                                        <p:cTn id="18" dur="1" fill="hold">
                                          <p:stCondLst>
                                            <p:cond delay="0"/>
                                          </p:stCondLst>
                                        </p:cTn>
                                        <p:tgtEl>
                                          <p:spTgt spid="1951"/>
                                        </p:tgtEl>
                                        <p:attrNameLst>
                                          <p:attrName>style.visibility</p:attrName>
                                        </p:attrNameLst>
                                      </p:cBhvr>
                                      <p:to>
                                        <p:strVal val="visible"/>
                                      </p:to>
                                    </p:set>
                                    <p:anim calcmode="lin" valueType="num">
                                      <p:cBhvr additive="base">
                                        <p:cTn id="19" dur="1000" fill="hold"/>
                                        <p:tgtEl>
                                          <p:spTgt spid="1951"/>
                                        </p:tgtEl>
                                        <p:attrNameLst>
                                          <p:attrName>ppt_x</p:attrName>
                                        </p:attrNameLst>
                                      </p:cBhvr>
                                      <p:tavLst>
                                        <p:tav tm="0">
                                          <p:val>
                                            <p:strVal val="1+#ppt_w/2"/>
                                          </p:val>
                                        </p:tav>
                                        <p:tav tm="100000">
                                          <p:val>
                                            <p:strVal val="#ppt_x"/>
                                          </p:val>
                                        </p:tav>
                                      </p:tavLst>
                                    </p:anim>
                                    <p:anim calcmode="lin" valueType="num">
                                      <p:cBhvr additive="base">
                                        <p:cTn id="20" dur="1000" fill="hold"/>
                                        <p:tgtEl>
                                          <p:spTgt spid="1951"/>
                                        </p:tgtEl>
                                        <p:attrNameLst>
                                          <p:attrName>ppt_y</p:attrName>
                                        </p:attrNameLst>
                                      </p:cBhvr>
                                      <p:tavLst>
                                        <p:tav tm="0">
                                          <p:val>
                                            <p:strVal val="1+#ppt_h/2"/>
                                          </p:val>
                                        </p:tav>
                                        <p:tav tm="100000">
                                          <p:val>
                                            <p:strVal val="#ppt_y"/>
                                          </p:val>
                                        </p:tav>
                                      </p:tavLst>
                                    </p:anim>
                                  </p:childTnLst>
                                </p:cTn>
                              </p:par>
                            </p:childTnLst>
                          </p:cTn>
                        </p:par>
                        <p:par>
                          <p:cTn id="21" fill="hold">
                            <p:stCondLst>
                              <p:cond delay="1000"/>
                            </p:stCondLst>
                            <p:childTnLst>
                              <p:par>
                                <p:cTn id="22" presetID="31" presetClass="entr" presetSubtype="0" fill="hold" nodeType="afterEffect">
                                  <p:stCondLst>
                                    <p:cond delay="0"/>
                                  </p:stCondLst>
                                  <p:childTnLst>
                                    <p:set>
                                      <p:cBhvr>
                                        <p:cTn id="23" dur="1" fill="hold">
                                          <p:stCondLst>
                                            <p:cond delay="0"/>
                                          </p:stCondLst>
                                        </p:cTn>
                                        <p:tgtEl>
                                          <p:spTgt spid="50"/>
                                        </p:tgtEl>
                                        <p:attrNameLst>
                                          <p:attrName>style.visibility</p:attrName>
                                        </p:attrNameLst>
                                      </p:cBhvr>
                                      <p:to>
                                        <p:strVal val="visible"/>
                                      </p:to>
                                    </p:set>
                                    <p:anim calcmode="lin" valueType="num">
                                      <p:cBhvr>
                                        <p:cTn id="24" dur="1000" fill="hold"/>
                                        <p:tgtEl>
                                          <p:spTgt spid="50"/>
                                        </p:tgtEl>
                                        <p:attrNameLst>
                                          <p:attrName>ppt_w</p:attrName>
                                        </p:attrNameLst>
                                      </p:cBhvr>
                                      <p:tavLst>
                                        <p:tav tm="0">
                                          <p:val>
                                            <p:fltVal val="0"/>
                                          </p:val>
                                        </p:tav>
                                        <p:tav tm="100000">
                                          <p:val>
                                            <p:strVal val="#ppt_w"/>
                                          </p:val>
                                        </p:tav>
                                      </p:tavLst>
                                    </p:anim>
                                    <p:anim calcmode="lin" valueType="num">
                                      <p:cBhvr>
                                        <p:cTn id="25" dur="1000" fill="hold"/>
                                        <p:tgtEl>
                                          <p:spTgt spid="50"/>
                                        </p:tgtEl>
                                        <p:attrNameLst>
                                          <p:attrName>ppt_h</p:attrName>
                                        </p:attrNameLst>
                                      </p:cBhvr>
                                      <p:tavLst>
                                        <p:tav tm="0">
                                          <p:val>
                                            <p:fltVal val="0"/>
                                          </p:val>
                                        </p:tav>
                                        <p:tav tm="100000">
                                          <p:val>
                                            <p:strVal val="#ppt_h"/>
                                          </p:val>
                                        </p:tav>
                                      </p:tavLst>
                                    </p:anim>
                                    <p:anim calcmode="lin" valueType="num">
                                      <p:cBhvr>
                                        <p:cTn id="26" dur="1000" fill="hold"/>
                                        <p:tgtEl>
                                          <p:spTgt spid="50"/>
                                        </p:tgtEl>
                                        <p:attrNameLst>
                                          <p:attrName>style.rotation</p:attrName>
                                        </p:attrNameLst>
                                      </p:cBhvr>
                                      <p:tavLst>
                                        <p:tav tm="0">
                                          <p:val>
                                            <p:fltVal val="90"/>
                                          </p:val>
                                        </p:tav>
                                        <p:tav tm="100000">
                                          <p:val>
                                            <p:fltVal val="0"/>
                                          </p:val>
                                        </p:tav>
                                      </p:tavLst>
                                    </p:anim>
                                    <p:animEffect transition="in" filter="fade">
                                      <p:cBhvr>
                                        <p:cTn id="27" dur="1000"/>
                                        <p:tgtEl>
                                          <p:spTgt spid="50"/>
                                        </p:tgtEl>
                                      </p:cBhvr>
                                    </p:animEffect>
                                  </p:childTnLst>
                                </p:cTn>
                              </p:par>
                              <p:par>
                                <p:cTn id="28" presetID="31" presetClass="entr" presetSubtype="0" fill="hold" nodeType="withEffect">
                                  <p:stCondLst>
                                    <p:cond delay="0"/>
                                  </p:stCondLst>
                                  <p:childTnLst>
                                    <p:set>
                                      <p:cBhvr>
                                        <p:cTn id="29" dur="1" fill="hold">
                                          <p:stCondLst>
                                            <p:cond delay="0"/>
                                          </p:stCondLst>
                                        </p:cTn>
                                        <p:tgtEl>
                                          <p:spTgt spid="86"/>
                                        </p:tgtEl>
                                        <p:attrNameLst>
                                          <p:attrName>style.visibility</p:attrName>
                                        </p:attrNameLst>
                                      </p:cBhvr>
                                      <p:to>
                                        <p:strVal val="visible"/>
                                      </p:to>
                                    </p:set>
                                    <p:anim calcmode="lin" valueType="num">
                                      <p:cBhvr>
                                        <p:cTn id="30" dur="1000" fill="hold"/>
                                        <p:tgtEl>
                                          <p:spTgt spid="86"/>
                                        </p:tgtEl>
                                        <p:attrNameLst>
                                          <p:attrName>ppt_w</p:attrName>
                                        </p:attrNameLst>
                                      </p:cBhvr>
                                      <p:tavLst>
                                        <p:tav tm="0">
                                          <p:val>
                                            <p:fltVal val="0"/>
                                          </p:val>
                                        </p:tav>
                                        <p:tav tm="100000">
                                          <p:val>
                                            <p:strVal val="#ppt_w"/>
                                          </p:val>
                                        </p:tav>
                                      </p:tavLst>
                                    </p:anim>
                                    <p:anim calcmode="lin" valueType="num">
                                      <p:cBhvr>
                                        <p:cTn id="31" dur="1000" fill="hold"/>
                                        <p:tgtEl>
                                          <p:spTgt spid="86"/>
                                        </p:tgtEl>
                                        <p:attrNameLst>
                                          <p:attrName>ppt_h</p:attrName>
                                        </p:attrNameLst>
                                      </p:cBhvr>
                                      <p:tavLst>
                                        <p:tav tm="0">
                                          <p:val>
                                            <p:fltVal val="0"/>
                                          </p:val>
                                        </p:tav>
                                        <p:tav tm="100000">
                                          <p:val>
                                            <p:strVal val="#ppt_h"/>
                                          </p:val>
                                        </p:tav>
                                      </p:tavLst>
                                    </p:anim>
                                    <p:anim calcmode="lin" valueType="num">
                                      <p:cBhvr>
                                        <p:cTn id="32" dur="1000" fill="hold"/>
                                        <p:tgtEl>
                                          <p:spTgt spid="86"/>
                                        </p:tgtEl>
                                        <p:attrNameLst>
                                          <p:attrName>style.rotation</p:attrName>
                                        </p:attrNameLst>
                                      </p:cBhvr>
                                      <p:tavLst>
                                        <p:tav tm="0">
                                          <p:val>
                                            <p:fltVal val="90"/>
                                          </p:val>
                                        </p:tav>
                                        <p:tav tm="100000">
                                          <p:val>
                                            <p:fltVal val="0"/>
                                          </p:val>
                                        </p:tav>
                                      </p:tavLst>
                                    </p:anim>
                                    <p:animEffect transition="in" filter="fade">
                                      <p:cBhvr>
                                        <p:cTn id="33" dur="1000"/>
                                        <p:tgtEl>
                                          <p:spTgt spid="86"/>
                                        </p:tgtEl>
                                      </p:cBhvr>
                                    </p:animEffect>
                                  </p:childTnLst>
                                </p:cTn>
                              </p:par>
                              <p:par>
                                <p:cTn id="34" presetID="31" presetClass="entr" presetSubtype="0" fill="hold" nodeType="withEffect">
                                  <p:stCondLst>
                                    <p:cond delay="0"/>
                                  </p:stCondLst>
                                  <p:childTnLst>
                                    <p:set>
                                      <p:cBhvr>
                                        <p:cTn id="35" dur="1" fill="hold">
                                          <p:stCondLst>
                                            <p:cond delay="0"/>
                                          </p:stCondLst>
                                        </p:cTn>
                                        <p:tgtEl>
                                          <p:spTgt spid="68"/>
                                        </p:tgtEl>
                                        <p:attrNameLst>
                                          <p:attrName>style.visibility</p:attrName>
                                        </p:attrNameLst>
                                      </p:cBhvr>
                                      <p:to>
                                        <p:strVal val="visible"/>
                                      </p:to>
                                    </p:set>
                                    <p:anim calcmode="lin" valueType="num">
                                      <p:cBhvr>
                                        <p:cTn id="36" dur="1000" fill="hold"/>
                                        <p:tgtEl>
                                          <p:spTgt spid="68"/>
                                        </p:tgtEl>
                                        <p:attrNameLst>
                                          <p:attrName>ppt_w</p:attrName>
                                        </p:attrNameLst>
                                      </p:cBhvr>
                                      <p:tavLst>
                                        <p:tav tm="0">
                                          <p:val>
                                            <p:fltVal val="0"/>
                                          </p:val>
                                        </p:tav>
                                        <p:tav tm="100000">
                                          <p:val>
                                            <p:strVal val="#ppt_w"/>
                                          </p:val>
                                        </p:tav>
                                      </p:tavLst>
                                    </p:anim>
                                    <p:anim calcmode="lin" valueType="num">
                                      <p:cBhvr>
                                        <p:cTn id="37" dur="1000" fill="hold"/>
                                        <p:tgtEl>
                                          <p:spTgt spid="68"/>
                                        </p:tgtEl>
                                        <p:attrNameLst>
                                          <p:attrName>ppt_h</p:attrName>
                                        </p:attrNameLst>
                                      </p:cBhvr>
                                      <p:tavLst>
                                        <p:tav tm="0">
                                          <p:val>
                                            <p:fltVal val="0"/>
                                          </p:val>
                                        </p:tav>
                                        <p:tav tm="100000">
                                          <p:val>
                                            <p:strVal val="#ppt_h"/>
                                          </p:val>
                                        </p:tav>
                                      </p:tavLst>
                                    </p:anim>
                                    <p:anim calcmode="lin" valueType="num">
                                      <p:cBhvr>
                                        <p:cTn id="38" dur="1000" fill="hold"/>
                                        <p:tgtEl>
                                          <p:spTgt spid="68"/>
                                        </p:tgtEl>
                                        <p:attrNameLst>
                                          <p:attrName>style.rotation</p:attrName>
                                        </p:attrNameLst>
                                      </p:cBhvr>
                                      <p:tavLst>
                                        <p:tav tm="0">
                                          <p:val>
                                            <p:fltVal val="90"/>
                                          </p:val>
                                        </p:tav>
                                        <p:tav tm="100000">
                                          <p:val>
                                            <p:fltVal val="0"/>
                                          </p:val>
                                        </p:tav>
                                      </p:tavLst>
                                    </p:anim>
                                    <p:animEffect transition="in" filter="fade">
                                      <p:cBhvr>
                                        <p:cTn id="39" dur="1000"/>
                                        <p:tgtEl>
                                          <p:spTgt spid="68"/>
                                        </p:tgtEl>
                                      </p:cBhvr>
                                    </p:animEffect>
                                  </p:childTnLst>
                                </p:cTn>
                              </p:par>
                              <p:par>
                                <p:cTn id="40" presetID="31" presetClass="entr" presetSubtype="0" fill="hold" nodeType="withEffect">
                                  <p:stCondLst>
                                    <p:cond delay="0"/>
                                  </p:stCondLst>
                                  <p:childTnLst>
                                    <p:set>
                                      <p:cBhvr>
                                        <p:cTn id="41" dur="1" fill="hold">
                                          <p:stCondLst>
                                            <p:cond delay="0"/>
                                          </p:stCondLst>
                                        </p:cTn>
                                        <p:tgtEl>
                                          <p:spTgt spid="106"/>
                                        </p:tgtEl>
                                        <p:attrNameLst>
                                          <p:attrName>style.visibility</p:attrName>
                                        </p:attrNameLst>
                                      </p:cBhvr>
                                      <p:to>
                                        <p:strVal val="visible"/>
                                      </p:to>
                                    </p:set>
                                    <p:anim calcmode="lin" valueType="num">
                                      <p:cBhvr>
                                        <p:cTn id="42" dur="1000" fill="hold"/>
                                        <p:tgtEl>
                                          <p:spTgt spid="106"/>
                                        </p:tgtEl>
                                        <p:attrNameLst>
                                          <p:attrName>ppt_w</p:attrName>
                                        </p:attrNameLst>
                                      </p:cBhvr>
                                      <p:tavLst>
                                        <p:tav tm="0">
                                          <p:val>
                                            <p:fltVal val="0"/>
                                          </p:val>
                                        </p:tav>
                                        <p:tav tm="100000">
                                          <p:val>
                                            <p:strVal val="#ppt_w"/>
                                          </p:val>
                                        </p:tav>
                                      </p:tavLst>
                                    </p:anim>
                                    <p:anim calcmode="lin" valueType="num">
                                      <p:cBhvr>
                                        <p:cTn id="43" dur="1000" fill="hold"/>
                                        <p:tgtEl>
                                          <p:spTgt spid="106"/>
                                        </p:tgtEl>
                                        <p:attrNameLst>
                                          <p:attrName>ppt_h</p:attrName>
                                        </p:attrNameLst>
                                      </p:cBhvr>
                                      <p:tavLst>
                                        <p:tav tm="0">
                                          <p:val>
                                            <p:fltVal val="0"/>
                                          </p:val>
                                        </p:tav>
                                        <p:tav tm="100000">
                                          <p:val>
                                            <p:strVal val="#ppt_h"/>
                                          </p:val>
                                        </p:tav>
                                      </p:tavLst>
                                    </p:anim>
                                    <p:anim calcmode="lin" valueType="num">
                                      <p:cBhvr>
                                        <p:cTn id="44" dur="1000" fill="hold"/>
                                        <p:tgtEl>
                                          <p:spTgt spid="106"/>
                                        </p:tgtEl>
                                        <p:attrNameLst>
                                          <p:attrName>style.rotation</p:attrName>
                                        </p:attrNameLst>
                                      </p:cBhvr>
                                      <p:tavLst>
                                        <p:tav tm="0">
                                          <p:val>
                                            <p:fltVal val="90"/>
                                          </p:val>
                                        </p:tav>
                                        <p:tav tm="100000">
                                          <p:val>
                                            <p:fltVal val="0"/>
                                          </p:val>
                                        </p:tav>
                                      </p:tavLst>
                                    </p:anim>
                                    <p:animEffect transition="in" filter="fade">
                                      <p:cBhvr>
                                        <p:cTn id="45" dur="1000"/>
                                        <p:tgtEl>
                                          <p:spTgt spid="106"/>
                                        </p:tgtEl>
                                      </p:cBhvr>
                                    </p:animEffect>
                                  </p:childTnLst>
                                </p:cTn>
                              </p:par>
                              <p:par>
                                <p:cTn id="46" presetID="31" presetClass="entr" presetSubtype="0" fill="hold" grpId="0" nodeType="withEffect">
                                  <p:stCondLst>
                                    <p:cond delay="0"/>
                                  </p:stCondLst>
                                  <p:childTnLst>
                                    <p:set>
                                      <p:cBhvr>
                                        <p:cTn id="47" dur="1" fill="hold">
                                          <p:stCondLst>
                                            <p:cond delay="0"/>
                                          </p:stCondLst>
                                        </p:cTn>
                                        <p:tgtEl>
                                          <p:spTgt spid="1934">
                                            <p:txEl>
                                              <p:pRg st="0" end="0"/>
                                            </p:txEl>
                                          </p:spTgt>
                                        </p:tgtEl>
                                        <p:attrNameLst>
                                          <p:attrName>style.visibility</p:attrName>
                                        </p:attrNameLst>
                                      </p:cBhvr>
                                      <p:to>
                                        <p:strVal val="visible"/>
                                      </p:to>
                                    </p:set>
                                    <p:anim calcmode="lin" valueType="num">
                                      <p:cBhvr>
                                        <p:cTn id="48" dur="1000" fill="hold"/>
                                        <p:tgtEl>
                                          <p:spTgt spid="1934">
                                            <p:txEl>
                                              <p:pRg st="0" end="0"/>
                                            </p:txEl>
                                          </p:spTgt>
                                        </p:tgtEl>
                                        <p:attrNameLst>
                                          <p:attrName>ppt_w</p:attrName>
                                        </p:attrNameLst>
                                      </p:cBhvr>
                                      <p:tavLst>
                                        <p:tav tm="0">
                                          <p:val>
                                            <p:fltVal val="0"/>
                                          </p:val>
                                        </p:tav>
                                        <p:tav tm="100000">
                                          <p:val>
                                            <p:strVal val="#ppt_w"/>
                                          </p:val>
                                        </p:tav>
                                      </p:tavLst>
                                    </p:anim>
                                    <p:anim calcmode="lin" valueType="num">
                                      <p:cBhvr>
                                        <p:cTn id="49" dur="1000" fill="hold"/>
                                        <p:tgtEl>
                                          <p:spTgt spid="1934">
                                            <p:txEl>
                                              <p:pRg st="0" end="0"/>
                                            </p:txEl>
                                          </p:spTgt>
                                        </p:tgtEl>
                                        <p:attrNameLst>
                                          <p:attrName>ppt_h</p:attrName>
                                        </p:attrNameLst>
                                      </p:cBhvr>
                                      <p:tavLst>
                                        <p:tav tm="0">
                                          <p:val>
                                            <p:fltVal val="0"/>
                                          </p:val>
                                        </p:tav>
                                        <p:tav tm="100000">
                                          <p:val>
                                            <p:strVal val="#ppt_h"/>
                                          </p:val>
                                        </p:tav>
                                      </p:tavLst>
                                    </p:anim>
                                    <p:anim calcmode="lin" valueType="num">
                                      <p:cBhvr>
                                        <p:cTn id="50" dur="1000" fill="hold"/>
                                        <p:tgtEl>
                                          <p:spTgt spid="1934">
                                            <p:txEl>
                                              <p:pRg st="0" end="0"/>
                                            </p:txEl>
                                          </p:spTgt>
                                        </p:tgtEl>
                                        <p:attrNameLst>
                                          <p:attrName>style.rotation</p:attrName>
                                        </p:attrNameLst>
                                      </p:cBhvr>
                                      <p:tavLst>
                                        <p:tav tm="0">
                                          <p:val>
                                            <p:fltVal val="90"/>
                                          </p:val>
                                        </p:tav>
                                        <p:tav tm="100000">
                                          <p:val>
                                            <p:fltVal val="0"/>
                                          </p:val>
                                        </p:tav>
                                      </p:tavLst>
                                    </p:anim>
                                    <p:animEffect transition="in" filter="fade">
                                      <p:cBhvr>
                                        <p:cTn id="51" dur="1000"/>
                                        <p:tgtEl>
                                          <p:spTgt spid="1934">
                                            <p:txEl>
                                              <p:pRg st="0" end="0"/>
                                            </p:txEl>
                                          </p:spTgt>
                                        </p:tgtEl>
                                      </p:cBhvr>
                                    </p:animEffect>
                                  </p:childTnLst>
                                </p:cTn>
                              </p:par>
                              <p:par>
                                <p:cTn id="52" presetID="31" presetClass="entr" presetSubtype="0" fill="hold" grpId="0" nodeType="withEffect">
                                  <p:stCondLst>
                                    <p:cond delay="0"/>
                                  </p:stCondLst>
                                  <p:childTnLst>
                                    <p:set>
                                      <p:cBhvr>
                                        <p:cTn id="53" dur="1" fill="hold">
                                          <p:stCondLst>
                                            <p:cond delay="0"/>
                                          </p:stCondLst>
                                        </p:cTn>
                                        <p:tgtEl>
                                          <p:spTgt spid="1946">
                                            <p:txEl>
                                              <p:pRg st="0" end="0"/>
                                            </p:txEl>
                                          </p:spTgt>
                                        </p:tgtEl>
                                        <p:attrNameLst>
                                          <p:attrName>style.visibility</p:attrName>
                                        </p:attrNameLst>
                                      </p:cBhvr>
                                      <p:to>
                                        <p:strVal val="visible"/>
                                      </p:to>
                                    </p:set>
                                    <p:anim calcmode="lin" valueType="num">
                                      <p:cBhvr>
                                        <p:cTn id="54" dur="1000" fill="hold"/>
                                        <p:tgtEl>
                                          <p:spTgt spid="1946">
                                            <p:txEl>
                                              <p:pRg st="0" end="0"/>
                                            </p:txEl>
                                          </p:spTgt>
                                        </p:tgtEl>
                                        <p:attrNameLst>
                                          <p:attrName>ppt_w</p:attrName>
                                        </p:attrNameLst>
                                      </p:cBhvr>
                                      <p:tavLst>
                                        <p:tav tm="0">
                                          <p:val>
                                            <p:fltVal val="0"/>
                                          </p:val>
                                        </p:tav>
                                        <p:tav tm="100000">
                                          <p:val>
                                            <p:strVal val="#ppt_w"/>
                                          </p:val>
                                        </p:tav>
                                      </p:tavLst>
                                    </p:anim>
                                    <p:anim calcmode="lin" valueType="num">
                                      <p:cBhvr>
                                        <p:cTn id="55" dur="1000" fill="hold"/>
                                        <p:tgtEl>
                                          <p:spTgt spid="1946">
                                            <p:txEl>
                                              <p:pRg st="0" end="0"/>
                                            </p:txEl>
                                          </p:spTgt>
                                        </p:tgtEl>
                                        <p:attrNameLst>
                                          <p:attrName>ppt_h</p:attrName>
                                        </p:attrNameLst>
                                      </p:cBhvr>
                                      <p:tavLst>
                                        <p:tav tm="0">
                                          <p:val>
                                            <p:fltVal val="0"/>
                                          </p:val>
                                        </p:tav>
                                        <p:tav tm="100000">
                                          <p:val>
                                            <p:strVal val="#ppt_h"/>
                                          </p:val>
                                        </p:tav>
                                      </p:tavLst>
                                    </p:anim>
                                    <p:anim calcmode="lin" valueType="num">
                                      <p:cBhvr>
                                        <p:cTn id="56" dur="1000" fill="hold"/>
                                        <p:tgtEl>
                                          <p:spTgt spid="1946">
                                            <p:txEl>
                                              <p:pRg st="0" end="0"/>
                                            </p:txEl>
                                          </p:spTgt>
                                        </p:tgtEl>
                                        <p:attrNameLst>
                                          <p:attrName>style.rotation</p:attrName>
                                        </p:attrNameLst>
                                      </p:cBhvr>
                                      <p:tavLst>
                                        <p:tav tm="0">
                                          <p:val>
                                            <p:fltVal val="90"/>
                                          </p:val>
                                        </p:tav>
                                        <p:tav tm="100000">
                                          <p:val>
                                            <p:fltVal val="0"/>
                                          </p:val>
                                        </p:tav>
                                      </p:tavLst>
                                    </p:anim>
                                    <p:animEffect transition="in" filter="fade">
                                      <p:cBhvr>
                                        <p:cTn id="57" dur="1000"/>
                                        <p:tgtEl>
                                          <p:spTgt spid="1946">
                                            <p:txEl>
                                              <p:pRg st="0" end="0"/>
                                            </p:txEl>
                                          </p:spTgt>
                                        </p:tgtEl>
                                      </p:cBhvr>
                                    </p:animEffect>
                                  </p:childTnLst>
                                </p:cTn>
                              </p:par>
                              <p:par>
                                <p:cTn id="58" presetID="31" presetClass="entr" presetSubtype="0" fill="hold" grpId="0" nodeType="withEffect">
                                  <p:stCondLst>
                                    <p:cond delay="0"/>
                                  </p:stCondLst>
                                  <p:childTnLst>
                                    <p:set>
                                      <p:cBhvr>
                                        <p:cTn id="59" dur="1" fill="hold">
                                          <p:stCondLst>
                                            <p:cond delay="0"/>
                                          </p:stCondLst>
                                        </p:cTn>
                                        <p:tgtEl>
                                          <p:spTgt spid="1936">
                                            <p:txEl>
                                              <p:pRg st="0" end="0"/>
                                            </p:txEl>
                                          </p:spTgt>
                                        </p:tgtEl>
                                        <p:attrNameLst>
                                          <p:attrName>style.visibility</p:attrName>
                                        </p:attrNameLst>
                                      </p:cBhvr>
                                      <p:to>
                                        <p:strVal val="visible"/>
                                      </p:to>
                                    </p:set>
                                    <p:anim calcmode="lin" valueType="num">
                                      <p:cBhvr>
                                        <p:cTn id="60" dur="1000" fill="hold"/>
                                        <p:tgtEl>
                                          <p:spTgt spid="1936">
                                            <p:txEl>
                                              <p:pRg st="0" end="0"/>
                                            </p:txEl>
                                          </p:spTgt>
                                        </p:tgtEl>
                                        <p:attrNameLst>
                                          <p:attrName>ppt_w</p:attrName>
                                        </p:attrNameLst>
                                      </p:cBhvr>
                                      <p:tavLst>
                                        <p:tav tm="0">
                                          <p:val>
                                            <p:fltVal val="0"/>
                                          </p:val>
                                        </p:tav>
                                        <p:tav tm="100000">
                                          <p:val>
                                            <p:strVal val="#ppt_w"/>
                                          </p:val>
                                        </p:tav>
                                      </p:tavLst>
                                    </p:anim>
                                    <p:anim calcmode="lin" valueType="num">
                                      <p:cBhvr>
                                        <p:cTn id="61" dur="1000" fill="hold"/>
                                        <p:tgtEl>
                                          <p:spTgt spid="1936">
                                            <p:txEl>
                                              <p:pRg st="0" end="0"/>
                                            </p:txEl>
                                          </p:spTgt>
                                        </p:tgtEl>
                                        <p:attrNameLst>
                                          <p:attrName>ppt_h</p:attrName>
                                        </p:attrNameLst>
                                      </p:cBhvr>
                                      <p:tavLst>
                                        <p:tav tm="0">
                                          <p:val>
                                            <p:fltVal val="0"/>
                                          </p:val>
                                        </p:tav>
                                        <p:tav tm="100000">
                                          <p:val>
                                            <p:strVal val="#ppt_h"/>
                                          </p:val>
                                        </p:tav>
                                      </p:tavLst>
                                    </p:anim>
                                    <p:anim calcmode="lin" valueType="num">
                                      <p:cBhvr>
                                        <p:cTn id="62" dur="1000" fill="hold"/>
                                        <p:tgtEl>
                                          <p:spTgt spid="1936">
                                            <p:txEl>
                                              <p:pRg st="0" end="0"/>
                                            </p:txEl>
                                          </p:spTgt>
                                        </p:tgtEl>
                                        <p:attrNameLst>
                                          <p:attrName>style.rotation</p:attrName>
                                        </p:attrNameLst>
                                      </p:cBhvr>
                                      <p:tavLst>
                                        <p:tav tm="0">
                                          <p:val>
                                            <p:fltVal val="90"/>
                                          </p:val>
                                        </p:tav>
                                        <p:tav tm="100000">
                                          <p:val>
                                            <p:fltVal val="0"/>
                                          </p:val>
                                        </p:tav>
                                      </p:tavLst>
                                    </p:anim>
                                    <p:animEffect transition="in" filter="fade">
                                      <p:cBhvr>
                                        <p:cTn id="63" dur="1000"/>
                                        <p:tgtEl>
                                          <p:spTgt spid="1936">
                                            <p:txEl>
                                              <p:pRg st="0" end="0"/>
                                            </p:txEl>
                                          </p:spTgt>
                                        </p:tgtEl>
                                      </p:cBhvr>
                                    </p:animEffect>
                                  </p:childTnLst>
                                </p:cTn>
                              </p:par>
                              <p:par>
                                <p:cTn id="64" presetID="31" presetClass="entr" presetSubtype="0" fill="hold" grpId="0" nodeType="withEffect">
                                  <p:stCondLst>
                                    <p:cond delay="0"/>
                                  </p:stCondLst>
                                  <p:childTnLst>
                                    <p:set>
                                      <p:cBhvr>
                                        <p:cTn id="65" dur="1" fill="hold">
                                          <p:stCondLst>
                                            <p:cond delay="0"/>
                                          </p:stCondLst>
                                        </p:cTn>
                                        <p:tgtEl>
                                          <p:spTgt spid="1948">
                                            <p:txEl>
                                              <p:pRg st="0" end="0"/>
                                            </p:txEl>
                                          </p:spTgt>
                                        </p:tgtEl>
                                        <p:attrNameLst>
                                          <p:attrName>style.visibility</p:attrName>
                                        </p:attrNameLst>
                                      </p:cBhvr>
                                      <p:to>
                                        <p:strVal val="visible"/>
                                      </p:to>
                                    </p:set>
                                    <p:anim calcmode="lin" valueType="num">
                                      <p:cBhvr>
                                        <p:cTn id="66" dur="1000" fill="hold"/>
                                        <p:tgtEl>
                                          <p:spTgt spid="1948">
                                            <p:txEl>
                                              <p:pRg st="0" end="0"/>
                                            </p:txEl>
                                          </p:spTgt>
                                        </p:tgtEl>
                                        <p:attrNameLst>
                                          <p:attrName>ppt_w</p:attrName>
                                        </p:attrNameLst>
                                      </p:cBhvr>
                                      <p:tavLst>
                                        <p:tav tm="0">
                                          <p:val>
                                            <p:fltVal val="0"/>
                                          </p:val>
                                        </p:tav>
                                        <p:tav tm="100000">
                                          <p:val>
                                            <p:strVal val="#ppt_w"/>
                                          </p:val>
                                        </p:tav>
                                      </p:tavLst>
                                    </p:anim>
                                    <p:anim calcmode="lin" valueType="num">
                                      <p:cBhvr>
                                        <p:cTn id="67" dur="1000" fill="hold"/>
                                        <p:tgtEl>
                                          <p:spTgt spid="1948">
                                            <p:txEl>
                                              <p:pRg st="0" end="0"/>
                                            </p:txEl>
                                          </p:spTgt>
                                        </p:tgtEl>
                                        <p:attrNameLst>
                                          <p:attrName>ppt_h</p:attrName>
                                        </p:attrNameLst>
                                      </p:cBhvr>
                                      <p:tavLst>
                                        <p:tav tm="0">
                                          <p:val>
                                            <p:fltVal val="0"/>
                                          </p:val>
                                        </p:tav>
                                        <p:tav tm="100000">
                                          <p:val>
                                            <p:strVal val="#ppt_h"/>
                                          </p:val>
                                        </p:tav>
                                      </p:tavLst>
                                    </p:anim>
                                    <p:anim calcmode="lin" valueType="num">
                                      <p:cBhvr>
                                        <p:cTn id="68" dur="1000" fill="hold"/>
                                        <p:tgtEl>
                                          <p:spTgt spid="1948">
                                            <p:txEl>
                                              <p:pRg st="0" end="0"/>
                                            </p:txEl>
                                          </p:spTgt>
                                        </p:tgtEl>
                                        <p:attrNameLst>
                                          <p:attrName>style.rotation</p:attrName>
                                        </p:attrNameLst>
                                      </p:cBhvr>
                                      <p:tavLst>
                                        <p:tav tm="0">
                                          <p:val>
                                            <p:fltVal val="90"/>
                                          </p:val>
                                        </p:tav>
                                        <p:tav tm="100000">
                                          <p:val>
                                            <p:fltVal val="0"/>
                                          </p:val>
                                        </p:tav>
                                      </p:tavLst>
                                    </p:anim>
                                    <p:animEffect transition="in" filter="fade">
                                      <p:cBhvr>
                                        <p:cTn id="69" dur="1000"/>
                                        <p:tgtEl>
                                          <p:spTgt spid="1948">
                                            <p:txEl>
                                              <p:pRg st="0" end="0"/>
                                            </p:txEl>
                                          </p:spTgt>
                                        </p:tgtEl>
                                      </p:cBhvr>
                                    </p:animEffect>
                                  </p:childTnLst>
                                </p:cTn>
                              </p:par>
                              <p:par>
                                <p:cTn id="70" presetID="31" presetClass="entr" presetSubtype="0" fill="hold" grpId="0" nodeType="withEffect">
                                  <p:stCondLst>
                                    <p:cond delay="0"/>
                                  </p:stCondLst>
                                  <p:childTnLst>
                                    <p:set>
                                      <p:cBhvr>
                                        <p:cTn id="71" dur="1" fill="hold">
                                          <p:stCondLst>
                                            <p:cond delay="0"/>
                                          </p:stCondLst>
                                        </p:cTn>
                                        <p:tgtEl>
                                          <p:spTgt spid="1949">
                                            <p:txEl>
                                              <p:pRg st="0" end="0"/>
                                            </p:txEl>
                                          </p:spTgt>
                                        </p:tgtEl>
                                        <p:attrNameLst>
                                          <p:attrName>style.visibility</p:attrName>
                                        </p:attrNameLst>
                                      </p:cBhvr>
                                      <p:to>
                                        <p:strVal val="visible"/>
                                      </p:to>
                                    </p:set>
                                    <p:anim calcmode="lin" valueType="num">
                                      <p:cBhvr>
                                        <p:cTn id="72" dur="1000" fill="hold"/>
                                        <p:tgtEl>
                                          <p:spTgt spid="1949">
                                            <p:txEl>
                                              <p:pRg st="0" end="0"/>
                                            </p:txEl>
                                          </p:spTgt>
                                        </p:tgtEl>
                                        <p:attrNameLst>
                                          <p:attrName>ppt_w</p:attrName>
                                        </p:attrNameLst>
                                      </p:cBhvr>
                                      <p:tavLst>
                                        <p:tav tm="0">
                                          <p:val>
                                            <p:fltVal val="0"/>
                                          </p:val>
                                        </p:tav>
                                        <p:tav tm="100000">
                                          <p:val>
                                            <p:strVal val="#ppt_w"/>
                                          </p:val>
                                        </p:tav>
                                      </p:tavLst>
                                    </p:anim>
                                    <p:anim calcmode="lin" valueType="num">
                                      <p:cBhvr>
                                        <p:cTn id="73" dur="1000" fill="hold"/>
                                        <p:tgtEl>
                                          <p:spTgt spid="1949">
                                            <p:txEl>
                                              <p:pRg st="0" end="0"/>
                                            </p:txEl>
                                          </p:spTgt>
                                        </p:tgtEl>
                                        <p:attrNameLst>
                                          <p:attrName>ppt_h</p:attrName>
                                        </p:attrNameLst>
                                      </p:cBhvr>
                                      <p:tavLst>
                                        <p:tav tm="0">
                                          <p:val>
                                            <p:fltVal val="0"/>
                                          </p:val>
                                        </p:tav>
                                        <p:tav tm="100000">
                                          <p:val>
                                            <p:strVal val="#ppt_h"/>
                                          </p:val>
                                        </p:tav>
                                      </p:tavLst>
                                    </p:anim>
                                    <p:anim calcmode="lin" valueType="num">
                                      <p:cBhvr>
                                        <p:cTn id="74" dur="1000" fill="hold"/>
                                        <p:tgtEl>
                                          <p:spTgt spid="1949">
                                            <p:txEl>
                                              <p:pRg st="0" end="0"/>
                                            </p:txEl>
                                          </p:spTgt>
                                        </p:tgtEl>
                                        <p:attrNameLst>
                                          <p:attrName>style.rotation</p:attrName>
                                        </p:attrNameLst>
                                      </p:cBhvr>
                                      <p:tavLst>
                                        <p:tav tm="0">
                                          <p:val>
                                            <p:fltVal val="90"/>
                                          </p:val>
                                        </p:tav>
                                        <p:tav tm="100000">
                                          <p:val>
                                            <p:fltVal val="0"/>
                                          </p:val>
                                        </p:tav>
                                      </p:tavLst>
                                    </p:anim>
                                    <p:animEffect transition="in" filter="fade">
                                      <p:cBhvr>
                                        <p:cTn id="75" dur="1000"/>
                                        <p:tgtEl>
                                          <p:spTgt spid="1949">
                                            <p:txEl>
                                              <p:pRg st="0" end="0"/>
                                            </p:txEl>
                                          </p:spTgt>
                                        </p:tgtEl>
                                      </p:cBhvr>
                                    </p:animEffect>
                                  </p:childTnLst>
                                </p:cTn>
                              </p:par>
                              <p:par>
                                <p:cTn id="76" presetID="31" presetClass="entr" presetSubtype="0" fill="hold" grpId="0" nodeType="withEffect">
                                  <p:stCondLst>
                                    <p:cond delay="0"/>
                                  </p:stCondLst>
                                  <p:childTnLst>
                                    <p:set>
                                      <p:cBhvr>
                                        <p:cTn id="77" dur="1" fill="hold">
                                          <p:stCondLst>
                                            <p:cond delay="0"/>
                                          </p:stCondLst>
                                        </p:cTn>
                                        <p:tgtEl>
                                          <p:spTgt spid="1947">
                                            <p:txEl>
                                              <p:pRg st="0" end="0"/>
                                            </p:txEl>
                                          </p:spTgt>
                                        </p:tgtEl>
                                        <p:attrNameLst>
                                          <p:attrName>style.visibility</p:attrName>
                                        </p:attrNameLst>
                                      </p:cBhvr>
                                      <p:to>
                                        <p:strVal val="visible"/>
                                      </p:to>
                                    </p:set>
                                    <p:anim calcmode="lin" valueType="num">
                                      <p:cBhvr>
                                        <p:cTn id="78" dur="1000" fill="hold"/>
                                        <p:tgtEl>
                                          <p:spTgt spid="1947">
                                            <p:txEl>
                                              <p:pRg st="0" end="0"/>
                                            </p:txEl>
                                          </p:spTgt>
                                        </p:tgtEl>
                                        <p:attrNameLst>
                                          <p:attrName>ppt_w</p:attrName>
                                        </p:attrNameLst>
                                      </p:cBhvr>
                                      <p:tavLst>
                                        <p:tav tm="0">
                                          <p:val>
                                            <p:fltVal val="0"/>
                                          </p:val>
                                        </p:tav>
                                        <p:tav tm="100000">
                                          <p:val>
                                            <p:strVal val="#ppt_w"/>
                                          </p:val>
                                        </p:tav>
                                      </p:tavLst>
                                    </p:anim>
                                    <p:anim calcmode="lin" valueType="num">
                                      <p:cBhvr>
                                        <p:cTn id="79" dur="1000" fill="hold"/>
                                        <p:tgtEl>
                                          <p:spTgt spid="1947">
                                            <p:txEl>
                                              <p:pRg st="0" end="0"/>
                                            </p:txEl>
                                          </p:spTgt>
                                        </p:tgtEl>
                                        <p:attrNameLst>
                                          <p:attrName>ppt_h</p:attrName>
                                        </p:attrNameLst>
                                      </p:cBhvr>
                                      <p:tavLst>
                                        <p:tav tm="0">
                                          <p:val>
                                            <p:fltVal val="0"/>
                                          </p:val>
                                        </p:tav>
                                        <p:tav tm="100000">
                                          <p:val>
                                            <p:strVal val="#ppt_h"/>
                                          </p:val>
                                        </p:tav>
                                      </p:tavLst>
                                    </p:anim>
                                    <p:anim calcmode="lin" valueType="num">
                                      <p:cBhvr>
                                        <p:cTn id="80" dur="1000" fill="hold"/>
                                        <p:tgtEl>
                                          <p:spTgt spid="1947">
                                            <p:txEl>
                                              <p:pRg st="0" end="0"/>
                                            </p:txEl>
                                          </p:spTgt>
                                        </p:tgtEl>
                                        <p:attrNameLst>
                                          <p:attrName>style.rotation</p:attrName>
                                        </p:attrNameLst>
                                      </p:cBhvr>
                                      <p:tavLst>
                                        <p:tav tm="0">
                                          <p:val>
                                            <p:fltVal val="90"/>
                                          </p:val>
                                        </p:tav>
                                        <p:tav tm="100000">
                                          <p:val>
                                            <p:fltVal val="0"/>
                                          </p:val>
                                        </p:tav>
                                      </p:tavLst>
                                    </p:anim>
                                    <p:animEffect transition="in" filter="fade">
                                      <p:cBhvr>
                                        <p:cTn id="81" dur="1000"/>
                                        <p:tgtEl>
                                          <p:spTgt spid="1947">
                                            <p:txEl>
                                              <p:pRg st="0" end="0"/>
                                            </p:txEl>
                                          </p:spTgt>
                                        </p:tgtEl>
                                      </p:cBhvr>
                                    </p:animEffect>
                                  </p:childTnLst>
                                </p:cTn>
                              </p:par>
                              <p:par>
                                <p:cTn id="82" presetID="31" presetClass="entr" presetSubtype="0" fill="hold" grpId="0" nodeType="withEffect">
                                  <p:stCondLst>
                                    <p:cond delay="0"/>
                                  </p:stCondLst>
                                  <p:childTnLst>
                                    <p:set>
                                      <p:cBhvr>
                                        <p:cTn id="83" dur="1" fill="hold">
                                          <p:stCondLst>
                                            <p:cond delay="0"/>
                                          </p:stCondLst>
                                        </p:cTn>
                                        <p:tgtEl>
                                          <p:spTgt spid="1935">
                                            <p:txEl>
                                              <p:pRg st="0" end="0"/>
                                            </p:txEl>
                                          </p:spTgt>
                                        </p:tgtEl>
                                        <p:attrNameLst>
                                          <p:attrName>style.visibility</p:attrName>
                                        </p:attrNameLst>
                                      </p:cBhvr>
                                      <p:to>
                                        <p:strVal val="visible"/>
                                      </p:to>
                                    </p:set>
                                    <p:anim calcmode="lin" valueType="num">
                                      <p:cBhvr>
                                        <p:cTn id="84" dur="1000" fill="hold"/>
                                        <p:tgtEl>
                                          <p:spTgt spid="1935">
                                            <p:txEl>
                                              <p:pRg st="0" end="0"/>
                                            </p:txEl>
                                          </p:spTgt>
                                        </p:tgtEl>
                                        <p:attrNameLst>
                                          <p:attrName>ppt_w</p:attrName>
                                        </p:attrNameLst>
                                      </p:cBhvr>
                                      <p:tavLst>
                                        <p:tav tm="0">
                                          <p:val>
                                            <p:fltVal val="0"/>
                                          </p:val>
                                        </p:tav>
                                        <p:tav tm="100000">
                                          <p:val>
                                            <p:strVal val="#ppt_w"/>
                                          </p:val>
                                        </p:tav>
                                      </p:tavLst>
                                    </p:anim>
                                    <p:anim calcmode="lin" valueType="num">
                                      <p:cBhvr>
                                        <p:cTn id="85" dur="1000" fill="hold"/>
                                        <p:tgtEl>
                                          <p:spTgt spid="1935">
                                            <p:txEl>
                                              <p:pRg st="0" end="0"/>
                                            </p:txEl>
                                          </p:spTgt>
                                        </p:tgtEl>
                                        <p:attrNameLst>
                                          <p:attrName>ppt_h</p:attrName>
                                        </p:attrNameLst>
                                      </p:cBhvr>
                                      <p:tavLst>
                                        <p:tav tm="0">
                                          <p:val>
                                            <p:fltVal val="0"/>
                                          </p:val>
                                        </p:tav>
                                        <p:tav tm="100000">
                                          <p:val>
                                            <p:strVal val="#ppt_h"/>
                                          </p:val>
                                        </p:tav>
                                      </p:tavLst>
                                    </p:anim>
                                    <p:anim calcmode="lin" valueType="num">
                                      <p:cBhvr>
                                        <p:cTn id="86" dur="1000" fill="hold"/>
                                        <p:tgtEl>
                                          <p:spTgt spid="1935">
                                            <p:txEl>
                                              <p:pRg st="0" end="0"/>
                                            </p:txEl>
                                          </p:spTgt>
                                        </p:tgtEl>
                                        <p:attrNameLst>
                                          <p:attrName>style.rotation</p:attrName>
                                        </p:attrNameLst>
                                      </p:cBhvr>
                                      <p:tavLst>
                                        <p:tav tm="0">
                                          <p:val>
                                            <p:fltVal val="90"/>
                                          </p:val>
                                        </p:tav>
                                        <p:tav tm="100000">
                                          <p:val>
                                            <p:fltVal val="0"/>
                                          </p:val>
                                        </p:tav>
                                      </p:tavLst>
                                    </p:anim>
                                    <p:animEffect transition="in" filter="fade">
                                      <p:cBhvr>
                                        <p:cTn id="87" dur="1000"/>
                                        <p:tgtEl>
                                          <p:spTgt spid="1935">
                                            <p:txEl>
                                              <p:pRg st="0" end="0"/>
                                            </p:txEl>
                                          </p:spTgt>
                                        </p:tgtEl>
                                      </p:cBhvr>
                                    </p:animEffect>
                                  </p:childTnLst>
                                </p:cTn>
                              </p:par>
                              <p:par>
                                <p:cTn id="88" presetID="31" presetClass="entr" presetSubtype="0" fill="hold" grpId="0" nodeType="withEffect">
                                  <p:stCondLst>
                                    <p:cond delay="0"/>
                                  </p:stCondLst>
                                  <p:childTnLst>
                                    <p:set>
                                      <p:cBhvr>
                                        <p:cTn id="89" dur="1" fill="hold">
                                          <p:stCondLst>
                                            <p:cond delay="0"/>
                                          </p:stCondLst>
                                        </p:cTn>
                                        <p:tgtEl>
                                          <p:spTgt spid="1937">
                                            <p:txEl>
                                              <p:pRg st="0" end="0"/>
                                            </p:txEl>
                                          </p:spTgt>
                                        </p:tgtEl>
                                        <p:attrNameLst>
                                          <p:attrName>style.visibility</p:attrName>
                                        </p:attrNameLst>
                                      </p:cBhvr>
                                      <p:to>
                                        <p:strVal val="visible"/>
                                      </p:to>
                                    </p:set>
                                    <p:anim calcmode="lin" valueType="num">
                                      <p:cBhvr>
                                        <p:cTn id="90" dur="1000" fill="hold"/>
                                        <p:tgtEl>
                                          <p:spTgt spid="1937">
                                            <p:txEl>
                                              <p:pRg st="0" end="0"/>
                                            </p:txEl>
                                          </p:spTgt>
                                        </p:tgtEl>
                                        <p:attrNameLst>
                                          <p:attrName>ppt_w</p:attrName>
                                        </p:attrNameLst>
                                      </p:cBhvr>
                                      <p:tavLst>
                                        <p:tav tm="0">
                                          <p:val>
                                            <p:fltVal val="0"/>
                                          </p:val>
                                        </p:tav>
                                        <p:tav tm="100000">
                                          <p:val>
                                            <p:strVal val="#ppt_w"/>
                                          </p:val>
                                        </p:tav>
                                      </p:tavLst>
                                    </p:anim>
                                    <p:anim calcmode="lin" valueType="num">
                                      <p:cBhvr>
                                        <p:cTn id="91" dur="1000" fill="hold"/>
                                        <p:tgtEl>
                                          <p:spTgt spid="1937">
                                            <p:txEl>
                                              <p:pRg st="0" end="0"/>
                                            </p:txEl>
                                          </p:spTgt>
                                        </p:tgtEl>
                                        <p:attrNameLst>
                                          <p:attrName>ppt_h</p:attrName>
                                        </p:attrNameLst>
                                      </p:cBhvr>
                                      <p:tavLst>
                                        <p:tav tm="0">
                                          <p:val>
                                            <p:fltVal val="0"/>
                                          </p:val>
                                        </p:tav>
                                        <p:tav tm="100000">
                                          <p:val>
                                            <p:strVal val="#ppt_h"/>
                                          </p:val>
                                        </p:tav>
                                      </p:tavLst>
                                    </p:anim>
                                    <p:anim calcmode="lin" valueType="num">
                                      <p:cBhvr>
                                        <p:cTn id="92" dur="1000" fill="hold"/>
                                        <p:tgtEl>
                                          <p:spTgt spid="1937">
                                            <p:txEl>
                                              <p:pRg st="0" end="0"/>
                                            </p:txEl>
                                          </p:spTgt>
                                        </p:tgtEl>
                                        <p:attrNameLst>
                                          <p:attrName>style.rotation</p:attrName>
                                        </p:attrNameLst>
                                      </p:cBhvr>
                                      <p:tavLst>
                                        <p:tav tm="0">
                                          <p:val>
                                            <p:fltVal val="90"/>
                                          </p:val>
                                        </p:tav>
                                        <p:tav tm="100000">
                                          <p:val>
                                            <p:fltVal val="0"/>
                                          </p:val>
                                        </p:tav>
                                      </p:tavLst>
                                    </p:anim>
                                    <p:animEffect transition="in" filter="fade">
                                      <p:cBhvr>
                                        <p:cTn id="93" dur="1000"/>
                                        <p:tgtEl>
                                          <p:spTgt spid="19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4" grpId="0" build="p"/>
      <p:bldP spid="1935" grpId="0" build="p"/>
      <p:bldP spid="1936" grpId="0" build="p"/>
      <p:bldP spid="1937" grpId="0" build="p"/>
      <p:bldP spid="1946" grpId="0" build="p"/>
      <p:bldP spid="1947" grpId="0" build="p"/>
      <p:bldP spid="1948" grpId="0" build="p"/>
      <p:bldP spid="194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9"/>
          <p:cNvSpPr txBox="1">
            <a:spLocks noGrp="1"/>
          </p:cNvSpPr>
          <p:nvPr>
            <p:ph type="title"/>
          </p:nvPr>
        </p:nvSpPr>
        <p:spPr>
          <a:xfrm>
            <a:off x="575220" y="0"/>
            <a:ext cx="7704000" cy="572700"/>
          </a:xfrm>
          <a:prstGeom prst="rect">
            <a:avLst/>
          </a:prstGeom>
          <a:noFill/>
          <a:ln>
            <a:noFill/>
          </a:ln>
        </p:spPr>
        <p:txBody>
          <a:bodyPr spcFirstLastPara="1" wrap="square" lIns="91425" tIns="91425" rIns="91425" bIns="91425" anchor="t" anchorCtr="0">
            <a:noAutofit/>
          </a:bodyPr>
          <a:lstStyle/>
          <a:p>
            <a:pPr lvl="0"/>
            <a:r>
              <a:rPr lang="en-AS" sz="3200" b="0" i="1" u="sng" kern="1200" dirty="0">
                <a:solidFill>
                  <a:schemeClr val="tx2"/>
                </a:solidFill>
                <a:latin typeface="Times New Roman" panose="02020603050405020304" pitchFamily="18" charset="0"/>
                <a:cs typeface="Times New Roman" panose="02020603050405020304" pitchFamily="18" charset="0"/>
              </a:rPr>
              <a:t>PTVS</a:t>
            </a:r>
            <a:r>
              <a:rPr lang="en-AS" sz="3200" b="0" i="1" u="sng" kern="1200" dirty="0">
                <a:solidFill>
                  <a:schemeClr val="tx2"/>
                </a:solidFill>
              </a:rPr>
              <a:t> Module:</a:t>
            </a:r>
            <a:endParaRPr dirty="0"/>
          </a:p>
        </p:txBody>
      </p:sp>
      <p:pic>
        <p:nvPicPr>
          <p:cNvPr id="18" name="Picture 17">
            <a:extLst>
              <a:ext uri="{FF2B5EF4-FFF2-40B4-BE49-F238E27FC236}">
                <a16:creationId xmlns:a16="http://schemas.microsoft.com/office/drawing/2014/main" id="{EC9E2E7E-586E-48DA-9C69-8B05DA7B593D}"/>
              </a:ext>
            </a:extLst>
          </p:cNvPr>
          <p:cNvPicPr>
            <a:picLocks noChangeAspect="1"/>
          </p:cNvPicPr>
          <p:nvPr/>
        </p:nvPicPr>
        <p:blipFill>
          <a:blip r:embed="rId3"/>
          <a:stretch>
            <a:fillRect/>
          </a:stretch>
        </p:blipFill>
        <p:spPr>
          <a:xfrm>
            <a:off x="92539" y="638771"/>
            <a:ext cx="4083221" cy="3358449"/>
          </a:xfrm>
          <a:prstGeom prst="rect">
            <a:avLst/>
          </a:prstGeom>
          <a:effectLst/>
        </p:spPr>
      </p:pic>
      <p:sp>
        <p:nvSpPr>
          <p:cNvPr id="3" name="Rectangle 2">
            <a:extLst>
              <a:ext uri="{FF2B5EF4-FFF2-40B4-BE49-F238E27FC236}">
                <a16:creationId xmlns:a16="http://schemas.microsoft.com/office/drawing/2014/main" id="{D649EA47-889F-43A2-A6EE-9E8F3F10F3B1}"/>
              </a:ext>
            </a:extLst>
          </p:cNvPr>
          <p:cNvSpPr/>
          <p:nvPr/>
        </p:nvSpPr>
        <p:spPr>
          <a:xfrm>
            <a:off x="2164080" y="638771"/>
            <a:ext cx="1409700" cy="3453169"/>
          </a:xfrm>
          <a:prstGeom prst="rect">
            <a:avLst/>
          </a:prstGeom>
          <a:noFill/>
          <a:ln>
            <a:gradFill>
              <a:gsLst>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31C12ACB-9943-40F2-9B0B-950D617F4DE8}"/>
              </a:ext>
            </a:extLst>
          </p:cNvPr>
          <p:cNvCxnSpPr>
            <a:cxnSpLocks/>
            <a:stCxn id="3" idx="2"/>
          </p:cNvCxnSpPr>
          <p:nvPr/>
        </p:nvCxnSpPr>
        <p:spPr>
          <a:xfrm>
            <a:off x="2868930" y="4091940"/>
            <a:ext cx="0" cy="412789"/>
          </a:xfrm>
          <a:prstGeom prst="straightConnector1">
            <a:avLst/>
          </a:prstGeom>
          <a:ln>
            <a:solidFill>
              <a:srgbClr val="FFFFFF"/>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1758962-2375-4DAD-A13D-CDE2CAB87F53}"/>
              </a:ext>
            </a:extLst>
          </p:cNvPr>
          <p:cNvSpPr txBox="1"/>
          <p:nvPr/>
        </p:nvSpPr>
        <p:spPr>
          <a:xfrm>
            <a:off x="1963711" y="4504729"/>
            <a:ext cx="2023673" cy="338554"/>
          </a:xfrm>
          <a:prstGeom prst="rect">
            <a:avLst/>
          </a:prstGeom>
          <a:noFill/>
        </p:spPr>
        <p:txBody>
          <a:bodyPr wrap="square" rtlCol="0">
            <a:spAutoFit/>
          </a:bodyPr>
          <a:lstStyle/>
          <a:p>
            <a:r>
              <a:rPr lang="en-US" sz="1600" dirty="0">
                <a:solidFill>
                  <a:srgbClr val="FFFFFF"/>
                </a:solidFill>
                <a:latin typeface="Times New Roman" panose="02020603050405020304" pitchFamily="18" charset="0"/>
                <a:cs typeface="Times New Roman" panose="02020603050405020304" pitchFamily="18" charset="0"/>
              </a:rPr>
              <a:t>Transient Circuit</a:t>
            </a:r>
          </a:p>
        </p:txBody>
      </p:sp>
      <p:sp>
        <p:nvSpPr>
          <p:cNvPr id="8" name="TextBox 7">
            <a:extLst>
              <a:ext uri="{FF2B5EF4-FFF2-40B4-BE49-F238E27FC236}">
                <a16:creationId xmlns:a16="http://schemas.microsoft.com/office/drawing/2014/main" id="{1A499AA7-F0C9-4B93-9A32-89FF7889DAEF}"/>
              </a:ext>
            </a:extLst>
          </p:cNvPr>
          <p:cNvSpPr txBox="1"/>
          <p:nvPr/>
        </p:nvSpPr>
        <p:spPr>
          <a:xfrm>
            <a:off x="4175760" y="1485900"/>
            <a:ext cx="4875701" cy="923330"/>
          </a:xfrm>
          <a:prstGeom prst="rect">
            <a:avLst/>
          </a:prstGeom>
          <a:noFill/>
        </p:spPr>
        <p:txBody>
          <a:bodyPr wrap="square" rtlCol="0">
            <a:spAutoFit/>
          </a:bodyPr>
          <a:lstStyle/>
          <a:p>
            <a:r>
              <a:rPr lang="en-US" sz="1800" b="1" dirty="0">
                <a:solidFill>
                  <a:srgbClr val="FFFFFF"/>
                </a:solidFill>
                <a:effectLst/>
                <a:latin typeface="Times New Roman" panose="02020603050405020304" pitchFamily="18" charset="0"/>
                <a:ea typeface="Calibri" panose="020F0502020204030204" pitchFamily="34" charset="0"/>
              </a:rPr>
              <a:t>Input:</a:t>
            </a:r>
            <a:r>
              <a:rPr lang="en-US" sz="18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dirty="0">
                <a:solidFill>
                  <a:srgbClr val="FFFFFF"/>
                </a:solidFill>
                <a:effectLst/>
                <a:latin typeface="Times New Roman" panose="02020603050405020304" pitchFamily="18" charset="0"/>
                <a:ea typeface="Calibri" panose="020F0502020204030204" pitchFamily="34" charset="0"/>
              </a:rPr>
              <a:t>,</a:t>
            </a:r>
            <a:r>
              <a:rPr lang="en-US" sz="1800" i="1" baseline="-250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a:t>
            </a:r>
            <a:r>
              <a:rPr lang="en-US" sz="1800" baseline="-25000" dirty="0">
                <a:solidFill>
                  <a:srgbClr val="FFFFFF"/>
                </a:solidFill>
                <a:effectLst/>
                <a:latin typeface="Times New Roman" panose="02020603050405020304" pitchFamily="18" charset="0"/>
                <a:ea typeface="Calibri" panose="020F0502020204030204" pitchFamily="34" charset="0"/>
              </a:rPr>
              <a:t>1</a:t>
            </a:r>
            <a:r>
              <a:rPr lang="en-US" sz="1800" dirty="0">
                <a:solidFill>
                  <a:srgbClr val="FFFFFF"/>
                </a:solidFill>
                <a:effectLst/>
                <a:latin typeface="Times New Roman" panose="02020603050405020304" pitchFamily="18" charset="0"/>
                <a:ea typeface="Calibri" panose="020F0502020204030204" pitchFamily="34" charset="0"/>
              </a:rPr>
              <a:t>,</a:t>
            </a:r>
            <a:r>
              <a:rPr lang="en-US" sz="1800" baseline="-250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D</a:t>
            </a:r>
            <a:r>
              <a:rPr lang="en-US" sz="1800" i="1" baseline="-25000" dirty="0">
                <a:solidFill>
                  <a:srgbClr val="FFFFFF"/>
                </a:solidFill>
                <a:effectLst/>
                <a:latin typeface="Times New Roman" panose="02020603050405020304" pitchFamily="18" charset="0"/>
                <a:ea typeface="Calibri" panose="020F0502020204030204" pitchFamily="34" charset="0"/>
              </a:rPr>
              <a:t>i+2</a:t>
            </a:r>
            <a:r>
              <a:rPr lang="en-US" sz="1800" dirty="0">
                <a:solidFill>
                  <a:srgbClr val="FFFFFF"/>
                </a:solidFill>
                <a:effectLst/>
                <a:latin typeface="Times New Roman" panose="02020603050405020304" pitchFamily="18" charset="0"/>
                <a:ea typeface="Calibri" panose="020F0502020204030204" pitchFamily="34" charset="0"/>
              </a:rPr>
              <a:t>} /*three </a:t>
            </a:r>
            <a:r>
              <a:rPr lang="en-US" sz="1800" i="1" dirty="0">
                <a:solidFill>
                  <a:srgbClr val="FFFFFF"/>
                </a:solidFill>
                <a:effectLst/>
                <a:latin typeface="Times New Roman" panose="02020603050405020304" pitchFamily="18" charset="0"/>
                <a:ea typeface="Calibri" panose="020F0502020204030204" pitchFamily="34" charset="0"/>
              </a:rPr>
              <a:t>N</a:t>
            </a:r>
            <a:r>
              <a:rPr lang="en-US" sz="1800" dirty="0">
                <a:solidFill>
                  <a:srgbClr val="FFFFFF"/>
                </a:solidFill>
                <a:effectLst/>
                <a:latin typeface="Times New Roman" panose="02020603050405020304" pitchFamily="18" charset="0"/>
                <a:ea typeface="Calibri" panose="020F0502020204030204" pitchFamily="34" charset="0"/>
              </a:rPr>
              <a:t>-bit values under sorting*/</a:t>
            </a:r>
            <a:br>
              <a:rPr lang="en-US" sz="1800" dirty="0">
                <a:solidFill>
                  <a:srgbClr val="FFFFFF"/>
                </a:solidFill>
                <a:effectLst/>
                <a:latin typeface="Times New Roman" panose="02020603050405020304" pitchFamily="18" charset="0"/>
                <a:ea typeface="Calibri" panose="020F0502020204030204" pitchFamily="34" charset="0"/>
              </a:rPr>
            </a:br>
            <a:r>
              <a:rPr lang="en-US" sz="1800" b="1" dirty="0">
                <a:solidFill>
                  <a:srgbClr val="FFFFFF"/>
                </a:solidFill>
                <a:effectLst/>
                <a:latin typeface="Times New Roman" panose="02020603050405020304" pitchFamily="18" charset="0"/>
                <a:ea typeface="Calibri" panose="020F0502020204030204" pitchFamily="34" charset="0"/>
              </a:rPr>
              <a:t>Output:</a:t>
            </a:r>
            <a:r>
              <a:rPr lang="en-US" sz="1800" dirty="0">
                <a:solidFill>
                  <a:srgbClr val="FFFFFF"/>
                </a:solidFill>
                <a:effectLst/>
                <a:latin typeface="Times New Roman" panose="02020603050405020304" pitchFamily="18" charset="0"/>
                <a:ea typeface="Calibri" panose="020F0502020204030204" pitchFamily="34" charset="0"/>
              </a:rPr>
              <a:t> {</a:t>
            </a:r>
            <a:r>
              <a:rPr lang="en-US" sz="1800" i="1" dirty="0">
                <a:solidFill>
                  <a:srgbClr val="FFFFFF"/>
                </a:solidFill>
                <a:effectLst/>
                <a:latin typeface="Times New Roman" panose="02020603050405020304" pitchFamily="18" charset="0"/>
                <a:ea typeface="Calibri" panose="020F0502020204030204" pitchFamily="34" charset="0"/>
              </a:rPr>
              <a:t>High, Median, Low</a:t>
            </a:r>
            <a:r>
              <a:rPr lang="en-US" sz="1800" dirty="0">
                <a:solidFill>
                  <a:srgbClr val="FFFFFF"/>
                </a:solidFill>
                <a:effectLst/>
                <a:latin typeface="Times New Roman" panose="02020603050405020304" pitchFamily="18" charset="0"/>
                <a:ea typeface="Calibri" panose="020F0502020204030204" pitchFamily="34" charset="0"/>
              </a:rPr>
              <a:t>}</a:t>
            </a:r>
            <a:endParaRPr lang="en-US"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16"/>
                                        </p:tgtEl>
                                        <p:attrNameLst>
                                          <p:attrName>style.visibility</p:attrName>
                                        </p:attrNameLst>
                                      </p:cBhvr>
                                      <p:to>
                                        <p:strVal val="visible"/>
                                      </p:to>
                                    </p:set>
                                    <p:animEffect transition="in" filter="barn(inVertical)">
                                      <p:cBhvr>
                                        <p:cTn id="7" dur="500"/>
                                        <p:tgtEl>
                                          <p:spTgt spid="316"/>
                                        </p:tgtEl>
                                      </p:cBhvr>
                                    </p:animEffect>
                                  </p:childTnLst>
                                </p:cTn>
                              </p:par>
                              <p:par>
                                <p:cTn id="8" presetID="14" presetClass="entr" presetSubtype="10"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randombar(horizontal)">
                                      <p:cBhvr>
                                        <p:cTn id="10" dur="500"/>
                                        <p:tgtEl>
                                          <p:spTgt spid="18"/>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randombar(horizont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500"/>
                                        <p:tgtEl>
                                          <p:spTgt spid="3"/>
                                        </p:tgtEl>
                                      </p:cBhvr>
                                    </p:animEffect>
                                  </p:childTnLst>
                                </p:cTn>
                              </p:par>
                              <p:par>
                                <p:cTn id="19" presetID="22" presetClass="entr" presetSubtype="4"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down)">
                                      <p:cBhvr>
                                        <p:cTn id="21" dur="500"/>
                                        <p:tgtEl>
                                          <p:spTgt spid="5"/>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down)">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6" grpId="0"/>
      <p:bldP spid="3" grpId="0" animBg="1"/>
      <p:bldP spid="7" grpId="0"/>
      <p:bldP spid="8" grpId="0"/>
    </p:bldLst>
  </p:timing>
</p:sld>
</file>

<file path=ppt/theme/theme1.xml><?xml version="1.0" encoding="utf-8"?>
<a:theme xmlns:a="http://schemas.openxmlformats.org/drawingml/2006/main" name="AI Tech Agency XL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522</TotalTime>
  <Words>810</Words>
  <Application>Microsoft Office PowerPoint</Application>
  <PresentationFormat>On-screen Show (16:9)</PresentationFormat>
  <Paragraphs>115</Paragraphs>
  <Slides>24</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Fira Sans Condensed Light</vt:lpstr>
      <vt:lpstr>Rajdhani</vt:lpstr>
      <vt:lpstr>Times New Roman</vt:lpstr>
      <vt:lpstr>Arial</vt:lpstr>
      <vt:lpstr>Arabic Typesetting</vt:lpstr>
      <vt:lpstr>Wingdings</vt:lpstr>
      <vt:lpstr>Josefin Slab</vt:lpstr>
      <vt:lpstr>AI Tech Agency XL by Slidesgo</vt:lpstr>
      <vt:lpstr>An Implementation of Efficient Low Cost 2D Median Filter</vt:lpstr>
      <vt:lpstr> B Vivek Vardhan</vt:lpstr>
      <vt:lpstr>Our UROP Journey</vt:lpstr>
      <vt:lpstr>Introduction </vt:lpstr>
      <vt:lpstr>PowerPoint Presentation</vt:lpstr>
      <vt:lpstr>PowerPoint Presentation</vt:lpstr>
      <vt:lpstr>PowerPoint Presentation</vt:lpstr>
      <vt:lpstr>Sub-Modules</vt:lpstr>
      <vt:lpstr>PTVS Module: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Stages:</vt:lpstr>
      <vt:lpstr>PowerPoint Presentation</vt:lpstr>
      <vt:lpstr>Let’s simulate the implementation </vt:lpstr>
      <vt:lpstr>Simulation results of filter </vt:lpstr>
      <vt:lpstr>PowerPoint Presentation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Low cost design of 2D MEDIAN FILTER</dc:title>
  <dc:creator>Narendra Shakamuri</dc:creator>
  <cp:lastModifiedBy>Narendra Shakamuri</cp:lastModifiedBy>
  <cp:revision>42</cp:revision>
  <dcterms:modified xsi:type="dcterms:W3CDTF">2021-05-17T08:25:02Z</dcterms:modified>
</cp:coreProperties>
</file>